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2" r:id="rId2"/>
    <p:sldMasterId id="2147483656" r:id="rId3"/>
  </p:sldMasterIdLst>
  <p:notesMasterIdLst>
    <p:notesMasterId r:id="rId41"/>
  </p:notesMasterIdLst>
  <p:handoutMasterIdLst>
    <p:handoutMasterId r:id="rId42"/>
  </p:handoutMasterIdLst>
  <p:sldIdLst>
    <p:sldId id="449" r:id="rId4"/>
    <p:sldId id="381" r:id="rId5"/>
    <p:sldId id="401" r:id="rId6"/>
    <p:sldId id="266" r:id="rId7"/>
    <p:sldId id="402" r:id="rId8"/>
    <p:sldId id="304" r:id="rId9"/>
    <p:sldId id="384" r:id="rId10"/>
    <p:sldId id="408" r:id="rId11"/>
    <p:sldId id="305" r:id="rId12"/>
    <p:sldId id="370" r:id="rId13"/>
    <p:sldId id="412" r:id="rId14"/>
    <p:sldId id="323" r:id="rId15"/>
    <p:sldId id="382" r:id="rId16"/>
    <p:sldId id="388" r:id="rId17"/>
    <p:sldId id="400" r:id="rId18"/>
    <p:sldId id="363" r:id="rId19"/>
    <p:sldId id="380" r:id="rId20"/>
    <p:sldId id="306" r:id="rId21"/>
    <p:sldId id="321" r:id="rId22"/>
    <p:sldId id="415" r:id="rId23"/>
    <p:sldId id="383" r:id="rId24"/>
    <p:sldId id="376" r:id="rId25"/>
    <p:sldId id="404" r:id="rId26"/>
    <p:sldId id="391" r:id="rId27"/>
    <p:sldId id="314" r:id="rId28"/>
    <p:sldId id="307" r:id="rId29"/>
    <p:sldId id="414" r:id="rId30"/>
    <p:sldId id="379" r:id="rId31"/>
    <p:sldId id="373" r:id="rId32"/>
    <p:sldId id="390" r:id="rId33"/>
    <p:sldId id="377" r:id="rId34"/>
    <p:sldId id="389" r:id="rId35"/>
    <p:sldId id="385" r:id="rId36"/>
    <p:sldId id="386" r:id="rId37"/>
    <p:sldId id="374" r:id="rId38"/>
    <p:sldId id="450" r:id="rId39"/>
    <p:sldId id="448" r:id="rId40"/>
  </p:sldIdLst>
  <p:sldSz cx="9144000" cy="5143500" type="screen16x9"/>
  <p:notesSz cx="6858000" cy="9144000"/>
  <p:embeddedFontLst>
    <p:embeddedFont>
      <p:font typeface="黑体" panose="02010609060101010101" pitchFamily="49" charset="-122"/>
      <p:regular r:id="rId43"/>
    </p:embeddedFont>
    <p:embeddedFont>
      <p:font typeface="楷体" panose="02010609060101010101" pitchFamily="49" charset="-122"/>
      <p:regular r:id="rId44"/>
    </p:embeddedFont>
    <p:embeddedFont>
      <p:font typeface="思源黑体" panose="020B0500000000000000" pitchFamily="34" charset="-122"/>
      <p:regular r:id="rId45"/>
      <p:bold r:id="rId46"/>
    </p:embeddedFont>
    <p:embeddedFont>
      <p:font typeface="微软雅黑" panose="020B0503020204020204" pitchFamily="34" charset="-122"/>
      <p:regular r:id="rId47"/>
      <p:bold r:id="rId48"/>
    </p:embeddedFont>
    <p:embeddedFont>
      <p:font typeface="字魂36号-正文宋楷" panose="02000000000000000000" charset="-122"/>
      <p:regular r:id="rId49"/>
    </p:embeddedFont>
    <p:embeddedFont>
      <p:font typeface="字魂59号-创粗黑" panose="02010600030101010101" charset="-122"/>
      <p:regular r:id="rId50"/>
    </p:embeddedFont>
    <p:embeddedFont>
      <p:font typeface="Calibri" panose="020F0502020204030204" pitchFamily="34" charset="0"/>
      <p:regular r:id="rId51"/>
      <p:bold r:id="rId52"/>
      <p:italic r:id="rId53"/>
      <p:boldItalic r:id="rId54"/>
    </p:embeddedFont>
  </p:embeddedFontLst>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90"/>
    <a:srgbClr val="1396F8"/>
    <a:srgbClr val="000099"/>
    <a:srgbClr val="0077C8"/>
    <a:srgbClr val="000066"/>
    <a:srgbClr val="00558E"/>
    <a:srgbClr val="FFFFFF"/>
    <a:srgbClr val="007CD0"/>
    <a:srgbClr val="0099FF"/>
    <a:srgbClr val="006F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44" autoAdjust="0"/>
    <p:restoredTop sz="94584" autoAdjust="0"/>
  </p:normalViewPr>
  <p:slideViewPr>
    <p:cSldViewPr>
      <p:cViewPr>
        <p:scale>
          <a:sx n="100" d="100"/>
          <a:sy n="100" d="100"/>
        </p:scale>
        <p:origin x="204" y="76"/>
      </p:cViewPr>
      <p:guideLst>
        <p:guide orient="horz" pos="1620"/>
        <p:guide pos="2880"/>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gs" Target="tags/tag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2023/7/6 Thursday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472909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字魂59号-创粗黑" panose="00000500000000000000" charset="-122"/>
                <a:ea typeface="字魂59号-创粗黑" panose="00000500000000000000" charset="-122"/>
                <a:cs typeface="字魂59号-创粗黑"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字魂59号-创粗黑" panose="00000500000000000000" charset="-122"/>
                <a:ea typeface="字魂59号-创粗黑" panose="00000500000000000000" charset="-122"/>
                <a:cs typeface="字魂59号-创粗黑" panose="00000500000000000000" charset="-122"/>
              </a:defRPr>
            </a:lvl1pPr>
          </a:lstStyle>
          <a:p>
            <a:fld id="{D880FE7A-E46C-481B-A474-94F0023DF0EB}" type="datetimeFigureOut">
              <a:rPr lang="zh-CN" altLang="en-US" smtClean="0"/>
              <a:t>2023/7/6 Thursday</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字魂59号-创粗黑" panose="00000500000000000000" charset="-122"/>
                <a:ea typeface="字魂59号-创粗黑" panose="00000500000000000000" charset="-122"/>
                <a:cs typeface="字魂59号-创粗黑"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字魂59号-创粗黑" panose="00000500000000000000" charset="-122"/>
                <a:ea typeface="字魂59号-创粗黑" panose="00000500000000000000" charset="-122"/>
                <a:cs typeface="字魂59号-创粗黑" panose="00000500000000000000" charset="-122"/>
              </a:defRPr>
            </a:lvl1pPr>
          </a:lstStyle>
          <a:p>
            <a:fld id="{316D6A01-66A6-41DB-92CC-920FC3B03F6E}" type="slidenum">
              <a:rPr lang="zh-CN" altLang="en-US" smtClean="0"/>
              <a:t>‹#›</a:t>
            </a:fld>
            <a:endParaRPr lang="zh-CN" altLang="en-US"/>
          </a:p>
        </p:txBody>
      </p:sp>
    </p:spTree>
    <p:extLst>
      <p:ext uri="{BB962C8B-B14F-4D97-AF65-F5344CB8AC3E}">
        <p14:creationId xmlns:p14="http://schemas.microsoft.com/office/powerpoint/2010/main" val="1499881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1pPr>
    <a:lvl2pPr marL="4572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2pPr>
    <a:lvl3pPr marL="9144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3pPr>
    <a:lvl4pPr marL="13716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4pPr>
    <a:lvl5pPr marL="1828800" algn="l" defTabSz="914400" rtl="0" eaLnBrk="1" latinLnBrk="0" hangingPunct="1">
      <a:defRPr sz="1200" kern="1200">
        <a:solidFill>
          <a:schemeClr val="tx1"/>
        </a:solidFill>
        <a:latin typeface="字魂59号-创粗黑" panose="00000500000000000000" charset="-122"/>
        <a:ea typeface="字魂59号-创粗黑" panose="00000500000000000000" charset="-122"/>
        <a:cs typeface="字魂59号-创粗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61BF2980-540F-4F7F-A4CC-709C5E98033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39125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10</a:t>
            </a:fld>
            <a:endParaRPr lang="zh-CN" altLang="en-US"/>
          </a:p>
        </p:txBody>
      </p:sp>
    </p:spTree>
    <p:extLst>
      <p:ext uri="{BB962C8B-B14F-4D97-AF65-F5344CB8AC3E}">
        <p14:creationId xmlns:p14="http://schemas.microsoft.com/office/powerpoint/2010/main" val="4180990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t>11</a:t>
            </a:fld>
            <a:endParaRPr lang="zh-CN" altLang="en-US"/>
          </a:p>
        </p:txBody>
      </p:sp>
    </p:spTree>
    <p:extLst>
      <p:ext uri="{BB962C8B-B14F-4D97-AF65-F5344CB8AC3E}">
        <p14:creationId xmlns:p14="http://schemas.microsoft.com/office/powerpoint/2010/main" val="387510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12</a:t>
            </a:fld>
            <a:endParaRPr lang="zh-CN" altLang="en-US"/>
          </a:p>
        </p:txBody>
      </p:sp>
    </p:spTree>
    <p:extLst>
      <p:ext uri="{BB962C8B-B14F-4D97-AF65-F5344CB8AC3E}">
        <p14:creationId xmlns:p14="http://schemas.microsoft.com/office/powerpoint/2010/main" val="875134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13</a:t>
            </a:fld>
            <a:endParaRPr lang="zh-CN" altLang="en-US"/>
          </a:p>
        </p:txBody>
      </p:sp>
    </p:spTree>
    <p:extLst>
      <p:ext uri="{BB962C8B-B14F-4D97-AF65-F5344CB8AC3E}">
        <p14:creationId xmlns:p14="http://schemas.microsoft.com/office/powerpoint/2010/main" val="819187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14</a:t>
            </a:fld>
            <a:endParaRPr lang="zh-CN" altLang="en-US"/>
          </a:p>
        </p:txBody>
      </p:sp>
    </p:spTree>
    <p:extLst>
      <p:ext uri="{BB962C8B-B14F-4D97-AF65-F5344CB8AC3E}">
        <p14:creationId xmlns:p14="http://schemas.microsoft.com/office/powerpoint/2010/main" val="456466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15</a:t>
            </a:fld>
            <a:endParaRPr lang="zh-CN" altLang="en-US"/>
          </a:p>
        </p:txBody>
      </p:sp>
    </p:spTree>
    <p:extLst>
      <p:ext uri="{BB962C8B-B14F-4D97-AF65-F5344CB8AC3E}">
        <p14:creationId xmlns:p14="http://schemas.microsoft.com/office/powerpoint/2010/main" val="28660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16</a:t>
            </a:fld>
            <a:endParaRPr lang="zh-CN" altLang="en-US"/>
          </a:p>
        </p:txBody>
      </p:sp>
    </p:spTree>
    <p:extLst>
      <p:ext uri="{BB962C8B-B14F-4D97-AF65-F5344CB8AC3E}">
        <p14:creationId xmlns:p14="http://schemas.microsoft.com/office/powerpoint/2010/main" val="2107555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17</a:t>
            </a:fld>
            <a:endParaRPr lang="zh-CN" altLang="en-US"/>
          </a:p>
        </p:txBody>
      </p:sp>
    </p:spTree>
    <p:extLst>
      <p:ext uri="{BB962C8B-B14F-4D97-AF65-F5344CB8AC3E}">
        <p14:creationId xmlns:p14="http://schemas.microsoft.com/office/powerpoint/2010/main" val="1244035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18</a:t>
            </a:fld>
            <a:endParaRPr lang="zh-CN" altLang="en-US"/>
          </a:p>
        </p:txBody>
      </p:sp>
    </p:spTree>
    <p:extLst>
      <p:ext uri="{BB962C8B-B14F-4D97-AF65-F5344CB8AC3E}">
        <p14:creationId xmlns:p14="http://schemas.microsoft.com/office/powerpoint/2010/main" val="206384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16D6A01-66A6-41DB-92CC-920FC3B03F6E}" type="slidenum">
              <a:rPr lang="zh-CN" altLang="en-US" smtClean="0"/>
              <a:t>19</a:t>
            </a:fld>
            <a:endParaRPr lang="zh-CN" altLang="en-US"/>
          </a:p>
        </p:txBody>
      </p:sp>
    </p:spTree>
    <p:extLst>
      <p:ext uri="{BB962C8B-B14F-4D97-AF65-F5344CB8AC3E}">
        <p14:creationId xmlns:p14="http://schemas.microsoft.com/office/powerpoint/2010/main" val="3927833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a:t>
            </a:fld>
            <a:endParaRPr lang="zh-CN" altLang="en-US"/>
          </a:p>
        </p:txBody>
      </p:sp>
    </p:spTree>
    <p:extLst>
      <p:ext uri="{BB962C8B-B14F-4D97-AF65-F5344CB8AC3E}">
        <p14:creationId xmlns:p14="http://schemas.microsoft.com/office/powerpoint/2010/main" val="2491328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t>20</a:t>
            </a:fld>
            <a:endParaRPr lang="zh-CN" altLang="en-US"/>
          </a:p>
        </p:txBody>
      </p:sp>
    </p:spTree>
    <p:extLst>
      <p:ext uri="{BB962C8B-B14F-4D97-AF65-F5344CB8AC3E}">
        <p14:creationId xmlns:p14="http://schemas.microsoft.com/office/powerpoint/2010/main" val="4270574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21</a:t>
            </a:fld>
            <a:endParaRPr lang="zh-CN" altLang="en-US"/>
          </a:p>
        </p:txBody>
      </p:sp>
    </p:spTree>
    <p:extLst>
      <p:ext uri="{BB962C8B-B14F-4D97-AF65-F5344CB8AC3E}">
        <p14:creationId xmlns:p14="http://schemas.microsoft.com/office/powerpoint/2010/main" val="207322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22</a:t>
            </a:fld>
            <a:endParaRPr lang="zh-CN" altLang="en-US"/>
          </a:p>
        </p:txBody>
      </p:sp>
    </p:spTree>
    <p:extLst>
      <p:ext uri="{BB962C8B-B14F-4D97-AF65-F5344CB8AC3E}">
        <p14:creationId xmlns:p14="http://schemas.microsoft.com/office/powerpoint/2010/main" val="3697835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23</a:t>
            </a:fld>
            <a:endParaRPr lang="zh-CN" altLang="en-US"/>
          </a:p>
        </p:txBody>
      </p:sp>
    </p:spTree>
    <p:extLst>
      <p:ext uri="{BB962C8B-B14F-4D97-AF65-F5344CB8AC3E}">
        <p14:creationId xmlns:p14="http://schemas.microsoft.com/office/powerpoint/2010/main" val="2028451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24</a:t>
            </a:fld>
            <a:endParaRPr lang="zh-CN" altLang="en-US"/>
          </a:p>
        </p:txBody>
      </p:sp>
    </p:spTree>
    <p:extLst>
      <p:ext uri="{BB962C8B-B14F-4D97-AF65-F5344CB8AC3E}">
        <p14:creationId xmlns:p14="http://schemas.microsoft.com/office/powerpoint/2010/main" val="3141798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25</a:t>
            </a:fld>
            <a:endParaRPr lang="zh-CN" altLang="en-US"/>
          </a:p>
        </p:txBody>
      </p:sp>
    </p:spTree>
    <p:extLst>
      <p:ext uri="{BB962C8B-B14F-4D97-AF65-F5344CB8AC3E}">
        <p14:creationId xmlns:p14="http://schemas.microsoft.com/office/powerpoint/2010/main" val="91575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26</a:t>
            </a:fld>
            <a:endParaRPr lang="zh-CN" altLang="en-US"/>
          </a:p>
        </p:txBody>
      </p:sp>
    </p:spTree>
    <p:extLst>
      <p:ext uri="{BB962C8B-B14F-4D97-AF65-F5344CB8AC3E}">
        <p14:creationId xmlns:p14="http://schemas.microsoft.com/office/powerpoint/2010/main" val="329998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16CEBB1-29F6-4DD0-A20A-49F07B6D6B29}" type="slidenum">
              <a:rPr lang="zh-CN" altLang="en-US" smtClean="0"/>
              <a:t>27</a:t>
            </a:fld>
            <a:endParaRPr lang="zh-CN" altLang="en-US"/>
          </a:p>
        </p:txBody>
      </p:sp>
    </p:spTree>
    <p:extLst>
      <p:ext uri="{BB962C8B-B14F-4D97-AF65-F5344CB8AC3E}">
        <p14:creationId xmlns:p14="http://schemas.microsoft.com/office/powerpoint/2010/main" val="205466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28</a:t>
            </a:fld>
            <a:endParaRPr lang="zh-CN" altLang="en-US"/>
          </a:p>
        </p:txBody>
      </p:sp>
    </p:spTree>
    <p:extLst>
      <p:ext uri="{BB962C8B-B14F-4D97-AF65-F5344CB8AC3E}">
        <p14:creationId xmlns:p14="http://schemas.microsoft.com/office/powerpoint/2010/main" val="1578045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29</a:t>
            </a:fld>
            <a:endParaRPr lang="zh-CN" altLang="en-US"/>
          </a:p>
        </p:txBody>
      </p:sp>
    </p:spTree>
    <p:extLst>
      <p:ext uri="{BB962C8B-B14F-4D97-AF65-F5344CB8AC3E}">
        <p14:creationId xmlns:p14="http://schemas.microsoft.com/office/powerpoint/2010/main" val="4066648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a:t>
            </a:fld>
            <a:endParaRPr lang="zh-CN" altLang="en-US"/>
          </a:p>
        </p:txBody>
      </p:sp>
    </p:spTree>
    <p:extLst>
      <p:ext uri="{BB962C8B-B14F-4D97-AF65-F5344CB8AC3E}">
        <p14:creationId xmlns:p14="http://schemas.microsoft.com/office/powerpoint/2010/main" val="14595968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30</a:t>
            </a:fld>
            <a:endParaRPr lang="zh-CN" altLang="en-US"/>
          </a:p>
        </p:txBody>
      </p:sp>
    </p:spTree>
    <p:extLst>
      <p:ext uri="{BB962C8B-B14F-4D97-AF65-F5344CB8AC3E}">
        <p14:creationId xmlns:p14="http://schemas.microsoft.com/office/powerpoint/2010/main" val="2527310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31</a:t>
            </a:fld>
            <a:endParaRPr lang="zh-CN" altLang="en-US"/>
          </a:p>
        </p:txBody>
      </p:sp>
    </p:spTree>
    <p:extLst>
      <p:ext uri="{BB962C8B-B14F-4D97-AF65-F5344CB8AC3E}">
        <p14:creationId xmlns:p14="http://schemas.microsoft.com/office/powerpoint/2010/main" val="7241933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32</a:t>
            </a:fld>
            <a:endParaRPr lang="zh-CN" altLang="en-US"/>
          </a:p>
        </p:txBody>
      </p:sp>
    </p:spTree>
    <p:extLst>
      <p:ext uri="{BB962C8B-B14F-4D97-AF65-F5344CB8AC3E}">
        <p14:creationId xmlns:p14="http://schemas.microsoft.com/office/powerpoint/2010/main" val="3660911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33</a:t>
            </a:fld>
            <a:endParaRPr lang="zh-CN" altLang="en-US"/>
          </a:p>
        </p:txBody>
      </p:sp>
    </p:spTree>
    <p:extLst>
      <p:ext uri="{BB962C8B-B14F-4D97-AF65-F5344CB8AC3E}">
        <p14:creationId xmlns:p14="http://schemas.microsoft.com/office/powerpoint/2010/main" val="2678722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34</a:t>
            </a:fld>
            <a:endParaRPr lang="zh-CN" altLang="en-US"/>
          </a:p>
        </p:txBody>
      </p:sp>
    </p:spTree>
    <p:extLst>
      <p:ext uri="{BB962C8B-B14F-4D97-AF65-F5344CB8AC3E}">
        <p14:creationId xmlns:p14="http://schemas.microsoft.com/office/powerpoint/2010/main" val="904451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35</a:t>
            </a:fld>
            <a:endParaRPr lang="zh-CN" altLang="en-US"/>
          </a:p>
        </p:txBody>
      </p:sp>
    </p:spTree>
    <p:extLst>
      <p:ext uri="{BB962C8B-B14F-4D97-AF65-F5344CB8AC3E}">
        <p14:creationId xmlns:p14="http://schemas.microsoft.com/office/powerpoint/2010/main" val="598921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defRPr/>
            </a:pPr>
            <a:fld id="{61BF2980-540F-4F7F-A4CC-709C5E98033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36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6141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2E3AE05-7DD1-4AF0-924E-BEEA496F3737}" type="slidenum">
              <a:rPr lang="zh-CN" altLang="en-US" smtClean="0"/>
              <a:t>37</a:t>
            </a:fld>
            <a:endParaRPr lang="zh-CN" altLang="en-US"/>
          </a:p>
        </p:txBody>
      </p:sp>
    </p:spTree>
    <p:extLst>
      <p:ext uri="{BB962C8B-B14F-4D97-AF65-F5344CB8AC3E}">
        <p14:creationId xmlns:p14="http://schemas.microsoft.com/office/powerpoint/2010/main" val="1221161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4</a:t>
            </a:fld>
            <a:endParaRPr lang="zh-CN" altLang="en-US"/>
          </a:p>
        </p:txBody>
      </p:sp>
    </p:spTree>
    <p:extLst>
      <p:ext uri="{BB962C8B-B14F-4D97-AF65-F5344CB8AC3E}">
        <p14:creationId xmlns:p14="http://schemas.microsoft.com/office/powerpoint/2010/main" val="557858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5</a:t>
            </a:fld>
            <a:endParaRPr lang="zh-CN" altLang="en-US"/>
          </a:p>
        </p:txBody>
      </p:sp>
    </p:spTree>
    <p:extLst>
      <p:ext uri="{BB962C8B-B14F-4D97-AF65-F5344CB8AC3E}">
        <p14:creationId xmlns:p14="http://schemas.microsoft.com/office/powerpoint/2010/main" val="2313021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6</a:t>
            </a:fld>
            <a:endParaRPr lang="zh-CN" altLang="en-US"/>
          </a:p>
        </p:txBody>
      </p:sp>
    </p:spTree>
    <p:extLst>
      <p:ext uri="{BB962C8B-B14F-4D97-AF65-F5344CB8AC3E}">
        <p14:creationId xmlns:p14="http://schemas.microsoft.com/office/powerpoint/2010/main" val="287501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7</a:t>
            </a:fld>
            <a:endParaRPr lang="zh-CN" altLang="en-US"/>
          </a:p>
        </p:txBody>
      </p:sp>
    </p:spTree>
    <p:extLst>
      <p:ext uri="{BB962C8B-B14F-4D97-AF65-F5344CB8AC3E}">
        <p14:creationId xmlns:p14="http://schemas.microsoft.com/office/powerpoint/2010/main" val="1052563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8</a:t>
            </a:fld>
            <a:endParaRPr lang="zh-CN" altLang="en-US"/>
          </a:p>
        </p:txBody>
      </p:sp>
    </p:spTree>
    <p:extLst>
      <p:ext uri="{BB962C8B-B14F-4D97-AF65-F5344CB8AC3E}">
        <p14:creationId xmlns:p14="http://schemas.microsoft.com/office/powerpoint/2010/main" val="39077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16D6A01-66A6-41DB-92CC-920FC3B03F6E}" type="slidenum">
              <a:rPr lang="zh-CN" altLang="en-US" smtClean="0"/>
              <a:t>9</a:t>
            </a:fld>
            <a:endParaRPr lang="zh-CN" altLang="en-US"/>
          </a:p>
        </p:txBody>
      </p:sp>
    </p:spTree>
    <p:extLst>
      <p:ext uri="{BB962C8B-B14F-4D97-AF65-F5344CB8AC3E}">
        <p14:creationId xmlns:p14="http://schemas.microsoft.com/office/powerpoint/2010/main" val="836788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med" advClick="0" advTm="5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p:transition spd="med" advClick="0" advTm="5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1" y="4767264"/>
            <a:ext cx="2133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fld id="{8E6A6F64-0D39-4B9C-A2F9-7A9DBA165471}" type="datetimeFigureOut">
              <a:rPr lang="zh-CN" altLang="en-US" smtClean="0"/>
              <a:t>2023/7/6 Thursday</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fld id="{DE9075AC-DC2A-4E45-86D6-88AB8D4F5B0A}" type="slidenum">
              <a:rPr lang="zh-CN" altLang="en-US" smtClean="0"/>
              <a:t>‹#›</a:t>
            </a:fld>
            <a:endParaRPr lang="zh-CN" altLang="en-US"/>
          </a:p>
        </p:txBody>
      </p:sp>
    </p:spTree>
  </p:cSld>
  <p:clrMapOvr>
    <a:masterClrMapping/>
  </p:clrMapOvr>
  <p:transition spd="med" advClick="0" advTm="5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Tree>
  </p:cSld>
  <p:clrMapOvr>
    <a:masterClrMapping/>
  </p:clrMapOvr>
  <p:transition spd="med" advClick="0" advTm="5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spd="med" advClick="0" advTm="5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1" y="4767264"/>
            <a:ext cx="2133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fld id="{8E6A6F64-0D39-4B9C-A2F9-7A9DBA165471}" type="datetimeFigureOut">
              <a:rPr lang="zh-CN" altLang="en-US" smtClean="0"/>
              <a:t>2023/7/6 Thursday</a:t>
            </a:fld>
            <a:endParaRPr lang="zh-CN" altLang="en-US"/>
          </a:p>
        </p:txBody>
      </p:sp>
      <p:sp>
        <p:nvSpPr>
          <p:cNvPr id="3" name="页脚占位符 2"/>
          <p:cNvSpPr>
            <a:spLocks noGrp="1"/>
          </p:cNvSpPr>
          <p:nvPr>
            <p:ph type="ftr" sz="quarter" idx="11"/>
          </p:nvPr>
        </p:nvSpPr>
        <p:spPr>
          <a:xfrm>
            <a:off x="3124200" y="4767264"/>
            <a:ext cx="2895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endParaRPr lang="zh-CN" altLang="en-US"/>
          </a:p>
        </p:txBody>
      </p:sp>
      <p:sp>
        <p:nvSpPr>
          <p:cNvPr id="4" name="灯片编号占位符 3"/>
          <p:cNvSpPr>
            <a:spLocks noGrp="1"/>
          </p:cNvSpPr>
          <p:nvPr>
            <p:ph type="sldNum" sz="quarter" idx="12"/>
          </p:nvPr>
        </p:nvSpPr>
        <p:spPr>
          <a:xfrm>
            <a:off x="6553200" y="4767264"/>
            <a:ext cx="2133600" cy="273844"/>
          </a:xfrm>
          <a:prstGeom prst="rect">
            <a:avLst/>
          </a:prstGeom>
        </p:spPr>
        <p:txBody>
          <a:bodyPr/>
          <a:lstStyle>
            <a:lvl1pPr>
              <a:defRPr>
                <a:latin typeface="字魂59号-创粗黑" panose="00000500000000000000" charset="-122"/>
                <a:ea typeface="字魂59号-创粗黑" panose="00000500000000000000" charset="-122"/>
                <a:cs typeface="字魂59号-创粗黑" panose="00000500000000000000" charset="-122"/>
              </a:defRPr>
            </a:lvl1pPr>
          </a:lstStyle>
          <a:p>
            <a:fld id="{DE9075AC-DC2A-4E45-86D6-88AB8D4F5B0A}" type="slidenum">
              <a:rPr lang="zh-CN" altLang="en-US" smtClean="0"/>
              <a:t>‹#›</a:t>
            </a:fld>
            <a:endParaRPr lang="zh-CN" altLang="en-US"/>
          </a:p>
        </p:txBody>
      </p:sp>
    </p:spTree>
  </p:cSld>
  <p:clrMapOvr>
    <a:masterClrMapping/>
  </p:clrMapOvr>
  <p:transition spd="med" advClick="0" advTm="5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cs typeface="字魂59号-创粗黑" panose="00000500000000000000"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lvl1pPr>
              <a:defRPr>
                <a:cs typeface="字魂59号-创粗黑" panose="00000500000000000000" charset="-122"/>
              </a:defRPr>
            </a:lvl1pPr>
            <a:lvl2pPr>
              <a:defRPr>
                <a:cs typeface="字魂59号-创粗黑" panose="00000500000000000000" charset="-122"/>
              </a:defRPr>
            </a:lvl2pPr>
            <a:lvl3pPr>
              <a:defRPr>
                <a:cs typeface="字魂59号-创粗黑" panose="00000500000000000000" charset="-122"/>
              </a:defRPr>
            </a:lvl3pPr>
            <a:lvl4pPr>
              <a:defRPr>
                <a:cs typeface="字魂59号-创粗黑" panose="00000500000000000000" charset="-122"/>
              </a:defRPr>
            </a:lvl4pPr>
            <a:lvl5pPr>
              <a:defRPr>
                <a:cs typeface="字魂59号-创粗黑" panose="00000500000000000000"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lvl1pPr>
              <a:defRPr>
                <a:cs typeface="字魂59号-创粗黑" panose="00000500000000000000" charset="-122"/>
              </a:defRPr>
            </a:lvl1pPr>
          </a:lstStyle>
          <a:p>
            <a:fld id="{6FFF0656-45CB-42FD-884B-FA77906E3571}" type="datetimeFigureOut">
              <a:rPr lang="zh-CN" altLang="en-US" smtClean="0"/>
              <a:t>2023/7/6 Thursday</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lvl1pPr>
              <a:defRPr>
                <a:cs typeface="字魂59号-创粗黑" panose="00000500000000000000" charset="-122"/>
              </a:defRPr>
            </a:lvl1p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lvl1pPr>
              <a:defRPr>
                <a:cs typeface="字魂59号-创粗黑" panose="00000500000000000000" charset="-122"/>
              </a:defRPr>
            </a:lvl1pPr>
          </a:lstStyle>
          <a:p>
            <a:fld id="{E3194608-FB12-42F9-809C-5036D3C38C70}" type="slidenum">
              <a:rPr lang="zh-CN" altLang="en-US" smtClean="0"/>
              <a:t>‹#›</a:t>
            </a:fld>
            <a:endParaRPr lang="zh-CN" altLang="en-US"/>
          </a:p>
        </p:txBody>
      </p:sp>
    </p:spTree>
  </p:cSld>
  <p:clrMapOvr>
    <a:masterClrMapping/>
  </p:clrMapOvr>
  <p:transition spd="med" advClick="0" advTm="5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2023/7/6 Thursday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transition spd="med" advClick="0" advTm="5000">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3.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9"/>
          <p:cNvSpPr>
            <a:spLocks noChangeArrowheads="1"/>
          </p:cNvSpPr>
          <p:nvPr userDrawn="1"/>
        </p:nvSpPr>
        <p:spPr bwMode="auto">
          <a:xfrm>
            <a:off x="0" y="5019088"/>
            <a:ext cx="9145616" cy="126000"/>
          </a:xfrm>
          <a:prstGeom prst="rect">
            <a:avLst/>
          </a:prstGeom>
          <a:solidFill>
            <a:srgbClr val="007CD0"/>
          </a:solidFill>
          <a:ln>
            <a:no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500" fill="hold"/>
                                        <p:tgtEl>
                                          <p:spTgt spid="113"/>
                                        </p:tgtEl>
                                        <p:attrNameLst>
                                          <p:attrName>ppt_x</p:attrName>
                                        </p:attrNameLst>
                                      </p:cBhvr>
                                      <p:tavLst>
                                        <p:tav tm="0">
                                          <p:val>
                                            <p:strVal val="0-#ppt_w/2"/>
                                          </p:val>
                                        </p:tav>
                                        <p:tav tm="100000">
                                          <p:val>
                                            <p:strVal val="#ppt_x"/>
                                          </p:val>
                                        </p:tav>
                                      </p:tavLst>
                                    </p:anim>
                                    <p:anim calcmode="lin" valueType="num">
                                      <p:cBhvr additive="base">
                                        <p:cTn id="8" dur="500" fill="hold"/>
                                        <p:tgtEl>
                                          <p:spTgt spid="1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ransition spd="med" advClick="0" advTm="5000">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cs typeface="字魂59号-创粗黑" panose="00000500000000000000" charset="-122"/>
              </a:defRPr>
            </a:lvl1pPr>
          </a:lstStyle>
          <a:p>
            <a:fld id="{530820CF-B880-4189-942D-D702A7CBA730}" type="datetimeFigureOut">
              <a:rPr lang="zh-CN" altLang="en-US" smtClean="0"/>
              <a:t>2023/7/6 Thursday</a:t>
            </a:fld>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cs typeface="字魂59号-创粗黑" panose="00000500000000000000" charset="-122"/>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cs typeface="字魂59号-创粗黑" panose="00000500000000000000" charset="-122"/>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ransition spd="med" advClick="0" advTm="5000">
    <p:fade/>
  </p:transition>
  <p:txStyles>
    <p:titleStyle>
      <a:lvl1pPr algn="ctr" defTabSz="914400" rtl="0" eaLnBrk="1" latinLnBrk="0" hangingPunct="1">
        <a:spcBef>
          <a:spcPct val="0"/>
        </a:spcBef>
        <a:buNone/>
        <a:defRPr sz="4400" kern="1200">
          <a:solidFill>
            <a:schemeClr val="tx1"/>
          </a:solidFill>
          <a:latin typeface="+mj-lt"/>
          <a:ea typeface="+mj-ea"/>
          <a:cs typeface="字魂59号-创粗黑" panose="00000500000000000000" charset="-122"/>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字魂59号-创粗黑" panose="00000500000000000000" charset="-122"/>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字魂59号-创粗黑" panose="00000500000000000000" charset="-122"/>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字魂59号-创粗黑" panose="00000500000000000000" charset="-122"/>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字魂59号-创粗黑" panose="00000500000000000000" charset="-122"/>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字魂59号-创粗黑" panose="00000500000000000000" charset="-122"/>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2.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六边形 244"/>
          <p:cNvSpPr/>
          <p:nvPr/>
        </p:nvSpPr>
        <p:spPr>
          <a:xfrm rot="5400000">
            <a:off x="5575301" y="4255620"/>
            <a:ext cx="659606" cy="567929"/>
          </a:xfrm>
          <a:prstGeom prst="hexagon">
            <a:avLst/>
          </a:prstGeom>
          <a:solidFill>
            <a:srgbClr val="004590"/>
          </a:solidFill>
          <a:ln>
            <a:noFill/>
          </a:ln>
          <a:effectLst>
            <a:outerShdw blurRad="469900" dist="139700" dir="9600000" sx="101000" sy="101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46" name="组合 245"/>
          <p:cNvGrpSpPr/>
          <p:nvPr/>
        </p:nvGrpSpPr>
        <p:grpSpPr>
          <a:xfrm>
            <a:off x="6055088" y="4568152"/>
            <a:ext cx="1825667" cy="2117774"/>
            <a:chOff x="9983638" y="3961027"/>
            <a:chExt cx="3439003" cy="3989244"/>
          </a:xfrm>
          <a:effectLst/>
        </p:grpSpPr>
        <p:sp>
          <p:nvSpPr>
            <p:cNvPr id="247" name="六边形 246"/>
            <p:cNvSpPr/>
            <p:nvPr/>
          </p:nvSpPr>
          <p:spPr>
            <a:xfrm rot="5400000">
              <a:off x="9708518" y="4236147"/>
              <a:ext cx="3989244" cy="3439003"/>
            </a:xfrm>
            <a:prstGeom prst="hexagon">
              <a:avLst/>
            </a:prstGeom>
            <a:solidFill>
              <a:srgbClr val="0045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48" name="六边形 247"/>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nvGrpSpPr>
          <p:cNvPr id="249" name="组合 248"/>
          <p:cNvGrpSpPr/>
          <p:nvPr/>
        </p:nvGrpSpPr>
        <p:grpSpPr>
          <a:xfrm>
            <a:off x="-139015" y="4369868"/>
            <a:ext cx="1470421" cy="1705688"/>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p:nvPr/>
        </p:nvSpPr>
        <p:spPr>
          <a:xfrm rot="5400000">
            <a:off x="2163864" y="4756721"/>
            <a:ext cx="757238" cy="653653"/>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56" name="组合 255"/>
          <p:cNvGrpSpPr/>
          <p:nvPr/>
        </p:nvGrpSpPr>
        <p:grpSpPr>
          <a:xfrm>
            <a:off x="7939726" y="3687440"/>
            <a:ext cx="1470420" cy="1705688"/>
            <a:chOff x="9983639" y="3961027"/>
            <a:chExt cx="3439004" cy="3989244"/>
          </a:xfrm>
          <a:effectLst>
            <a:outerShdw blurRad="419100" dist="38100" dir="18540000" sx="102000" sy="102000" algn="r" rotWithShape="0">
              <a:prstClr val="black">
                <a:alpha val="40000"/>
              </a:prstClr>
            </a:outerShdw>
          </a:effectLst>
        </p:grpSpPr>
        <p:sp>
          <p:nvSpPr>
            <p:cNvPr id="257" name="六边形 256"/>
            <p:cNvSpPr/>
            <p:nvPr/>
          </p:nvSpPr>
          <p:spPr>
            <a:xfrm rot="5400000">
              <a:off x="9708519" y="4236147"/>
              <a:ext cx="3989244" cy="3439004"/>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8" name="六边形 257"/>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nvGrpSpPr>
          <p:cNvPr id="259" name="组合 258"/>
          <p:cNvGrpSpPr/>
          <p:nvPr/>
        </p:nvGrpSpPr>
        <p:grpSpPr>
          <a:xfrm>
            <a:off x="1168031" y="3467077"/>
            <a:ext cx="768113" cy="891011"/>
            <a:chOff x="9983636" y="3961026"/>
            <a:chExt cx="3439002" cy="3989243"/>
          </a:xfrm>
          <a:effectLst/>
        </p:grpSpPr>
        <p:sp>
          <p:nvSpPr>
            <p:cNvPr id="260" name="六边形 259"/>
            <p:cNvSpPr/>
            <p:nvPr/>
          </p:nvSpPr>
          <p:spPr>
            <a:xfrm rot="5400000">
              <a:off x="9708515" y="4236147"/>
              <a:ext cx="3989243" cy="3439002"/>
            </a:xfrm>
            <a:prstGeom prst="hexagon">
              <a:avLst/>
            </a:prstGeom>
            <a:solidFill>
              <a:srgbClr val="0055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61" name="六边形 260"/>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cxnSp>
        <p:nvCxnSpPr>
          <p:cNvPr id="264" name="直接连接符 263"/>
          <p:cNvCxnSpPr/>
          <p:nvPr/>
        </p:nvCxnSpPr>
        <p:spPr>
          <a:xfrm>
            <a:off x="2172158" y="3364365"/>
            <a:ext cx="48958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5" name="圆角矩形 264"/>
          <p:cNvSpPr/>
          <p:nvPr/>
        </p:nvSpPr>
        <p:spPr>
          <a:xfrm>
            <a:off x="3878060" y="3804865"/>
            <a:ext cx="1387879" cy="288131"/>
          </a:xfrm>
          <a:prstGeom prst="roundRect">
            <a:avLst/>
          </a:prstGeom>
          <a:solidFill>
            <a:srgbClr val="00459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anchor="ctr"/>
          <a:lstStyle/>
          <a:p>
            <a:pPr algn="ctr" defTabSz="914400">
              <a:defRPr/>
            </a:pPr>
            <a:r>
              <a:rPr lang="en-US" altLang="zh-CN" sz="1070" b="1">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54pig </a:t>
            </a:r>
            <a:r>
              <a:rPr lang="zh-CN" altLang="en-US" sz="1070" b="1">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出品</a:t>
            </a:r>
            <a:endPar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endParaRPr>
          </a:p>
        </p:txBody>
      </p:sp>
      <p:sp>
        <p:nvSpPr>
          <p:cNvPr id="24" name="TextBox 164"/>
          <p:cNvSpPr txBox="1"/>
          <p:nvPr/>
        </p:nvSpPr>
        <p:spPr>
          <a:xfrm>
            <a:off x="1119731" y="1194569"/>
            <a:ext cx="6854154" cy="1014730"/>
          </a:xfrm>
          <a:prstGeom prst="rect">
            <a:avLst/>
          </a:prstGeom>
          <a:noFill/>
        </p:spPr>
        <p:txBody>
          <a:bodyPr wrap="square" rtlCol="0">
            <a:spAutoFit/>
          </a:bodyPr>
          <a:lstStyle/>
          <a:p>
            <a:pPr algn="ctr" defTabSz="914400"/>
            <a:r>
              <a:rPr lang="en-US" altLang="zh-CN" sz="6000" b="1">
                <a:solidFill>
                  <a:srgbClr val="1396F8"/>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Java </a:t>
            </a:r>
            <a:r>
              <a:rPr lang="zh-CN" altLang="en-US" sz="4800" b="1">
                <a:solidFill>
                  <a:srgbClr val="1396F8"/>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并发</a:t>
            </a:r>
            <a:endParaRPr lang="en-US" altLang="zh-CN" sz="6000" b="1" dirty="0">
              <a:solidFill>
                <a:srgbClr val="1396F8"/>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5" name="组合 24"/>
          <p:cNvGrpSpPr/>
          <p:nvPr/>
        </p:nvGrpSpPr>
        <p:grpSpPr>
          <a:xfrm>
            <a:off x="1087001" y="971150"/>
            <a:ext cx="6919617" cy="1404879"/>
            <a:chOff x="107514" y="2596595"/>
            <a:chExt cx="11976972" cy="1910092"/>
          </a:xfrm>
        </p:grpSpPr>
        <p:pic>
          <p:nvPicPr>
            <p:cNvPr id="26" name="图片 2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a:off x="107514" y="4234205"/>
              <a:ext cx="11976972" cy="272482"/>
            </a:xfrm>
            <a:prstGeom prst="rect">
              <a:avLst/>
            </a:prstGeom>
          </p:spPr>
        </p:pic>
        <p:pic>
          <p:nvPicPr>
            <p:cNvPr id="27" name="图片 26"/>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Lst>
            </a:blip>
            <a:srcRect t="76775"/>
            <a:stretch>
              <a:fillRect/>
            </a:stretch>
          </p:blipFill>
          <p:spPr>
            <a:xfrm flipV="1">
              <a:off x="107514" y="2596595"/>
              <a:ext cx="11976972" cy="278773"/>
            </a:xfrm>
            <a:prstGeom prst="rect">
              <a:avLst/>
            </a:prstGeom>
          </p:spPr>
        </p:pic>
      </p:grpSp>
      <p:sp>
        <p:nvSpPr>
          <p:cNvPr id="28" name="TextBox 164"/>
          <p:cNvSpPr txBox="1"/>
          <p:nvPr/>
        </p:nvSpPr>
        <p:spPr>
          <a:xfrm>
            <a:off x="1224298" y="2376018"/>
            <a:ext cx="6854154" cy="583565"/>
          </a:xfrm>
          <a:prstGeom prst="rect">
            <a:avLst/>
          </a:prstGeom>
          <a:noFill/>
        </p:spPr>
        <p:txBody>
          <a:bodyPr wrap="square" rtlCol="0">
            <a:spAutoFit/>
          </a:bodyPr>
          <a:lstStyle/>
          <a:p>
            <a:pPr algn="ctr" defTabSz="914400"/>
            <a:r>
              <a:rPr lang="zh-CN" altLang="en-US" sz="3200" b="1">
                <a:solidFill>
                  <a:srgbClr val="004590"/>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进厂拧螺丝</a:t>
            </a:r>
            <a:endParaRPr sz="3200" b="1" dirty="0">
              <a:solidFill>
                <a:srgbClr val="004590"/>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51" name="标题 4"/>
          <p:cNvSpPr txBox="1"/>
          <p:nvPr/>
        </p:nvSpPr>
        <p:spPr>
          <a:xfrm>
            <a:off x="1672950" y="2959726"/>
            <a:ext cx="5655292" cy="27651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40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编</a:t>
            </a:r>
            <a:r>
              <a:rPr lang="zh-CN" altLang="en-US" sz="140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程很简单，有电脑就行，不信跟我学</a:t>
            </a:r>
            <a:endParaRPr lang="zh-CN" altLang="en-US"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70000" fill="hold" grpId="0" nodeType="withEffect">
                                  <p:stCondLst>
                                    <p:cond delay="10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400" fill="hold"/>
                                        <p:tgtEl>
                                          <p:spTgt spid="245"/>
                                        </p:tgtEl>
                                        <p:attrNameLst>
                                          <p:attrName>ppt_x</p:attrName>
                                        </p:attrNameLst>
                                      </p:cBhvr>
                                      <p:tavLst>
                                        <p:tav tm="0">
                                          <p:val>
                                            <p:strVal val="0-#ppt_w/2"/>
                                          </p:val>
                                        </p:tav>
                                        <p:tav tm="100000">
                                          <p:val>
                                            <p:strVal val="#ppt_x"/>
                                          </p:val>
                                        </p:tav>
                                      </p:tavLst>
                                    </p:anim>
                                    <p:anim calcmode="lin" valueType="num">
                                      <p:cBhvr additive="base">
                                        <p:cTn id="8" dur="400" fill="hold"/>
                                        <p:tgtEl>
                                          <p:spTgt spid="245"/>
                                        </p:tgtEl>
                                        <p:attrNameLst>
                                          <p:attrName>ppt_y</p:attrName>
                                        </p:attrNameLst>
                                      </p:cBhvr>
                                      <p:tavLst>
                                        <p:tav tm="0">
                                          <p:val>
                                            <p:strVal val="1+#ppt_h/2"/>
                                          </p:val>
                                        </p:tav>
                                        <p:tav tm="100000">
                                          <p:val>
                                            <p:strVal val="#ppt_y"/>
                                          </p:val>
                                        </p:tav>
                                      </p:tavLst>
                                    </p:anim>
                                  </p:childTnLst>
                                </p:cTn>
                              </p:par>
                              <p:par>
                                <p:cTn id="9" presetID="2" presetClass="entr" presetSubtype="12" accel="70000" fill="hold" nodeType="withEffect">
                                  <p:stCondLst>
                                    <p:cond delay="200"/>
                                  </p:stCondLst>
                                  <p:childTnLst>
                                    <p:set>
                                      <p:cBhvr>
                                        <p:cTn id="10" dur="1" fill="hold">
                                          <p:stCondLst>
                                            <p:cond delay="0"/>
                                          </p:stCondLst>
                                        </p:cTn>
                                        <p:tgtEl>
                                          <p:spTgt spid="246"/>
                                        </p:tgtEl>
                                        <p:attrNameLst>
                                          <p:attrName>style.visibility</p:attrName>
                                        </p:attrNameLst>
                                      </p:cBhvr>
                                      <p:to>
                                        <p:strVal val="visible"/>
                                      </p:to>
                                    </p:set>
                                    <p:anim calcmode="lin" valueType="num">
                                      <p:cBhvr additive="base">
                                        <p:cTn id="11" dur="400" fill="hold"/>
                                        <p:tgtEl>
                                          <p:spTgt spid="246"/>
                                        </p:tgtEl>
                                        <p:attrNameLst>
                                          <p:attrName>ppt_x</p:attrName>
                                        </p:attrNameLst>
                                      </p:cBhvr>
                                      <p:tavLst>
                                        <p:tav tm="0">
                                          <p:val>
                                            <p:strVal val="0-#ppt_w/2"/>
                                          </p:val>
                                        </p:tav>
                                        <p:tav tm="100000">
                                          <p:val>
                                            <p:strVal val="#ppt_x"/>
                                          </p:val>
                                        </p:tav>
                                      </p:tavLst>
                                    </p:anim>
                                    <p:anim calcmode="lin" valueType="num">
                                      <p:cBhvr additive="base">
                                        <p:cTn id="12" dur="400" fill="hold"/>
                                        <p:tgtEl>
                                          <p:spTgt spid="246"/>
                                        </p:tgtEl>
                                        <p:attrNameLst>
                                          <p:attrName>ppt_y</p:attrName>
                                        </p:attrNameLst>
                                      </p:cBhvr>
                                      <p:tavLst>
                                        <p:tav tm="0">
                                          <p:val>
                                            <p:strVal val="1+#ppt_h/2"/>
                                          </p:val>
                                        </p:tav>
                                        <p:tav tm="100000">
                                          <p:val>
                                            <p:strVal val="#ppt_y"/>
                                          </p:val>
                                        </p:tav>
                                      </p:tavLst>
                                    </p:anim>
                                  </p:childTnLst>
                                </p:cTn>
                              </p:par>
                              <p:par>
                                <p:cTn id="13" presetID="2" presetClass="entr" presetSubtype="12" accel="70000" fill="hold" nodeType="withEffect">
                                  <p:stCondLst>
                                    <p:cond delay="300"/>
                                  </p:stCondLst>
                                  <p:childTnLst>
                                    <p:set>
                                      <p:cBhvr>
                                        <p:cTn id="14" dur="1" fill="hold">
                                          <p:stCondLst>
                                            <p:cond delay="0"/>
                                          </p:stCondLst>
                                        </p:cTn>
                                        <p:tgtEl>
                                          <p:spTgt spid="249"/>
                                        </p:tgtEl>
                                        <p:attrNameLst>
                                          <p:attrName>style.visibility</p:attrName>
                                        </p:attrNameLst>
                                      </p:cBhvr>
                                      <p:to>
                                        <p:strVal val="visible"/>
                                      </p:to>
                                    </p:set>
                                    <p:anim calcmode="lin" valueType="num">
                                      <p:cBhvr additive="base">
                                        <p:cTn id="15" dur="400" fill="hold"/>
                                        <p:tgtEl>
                                          <p:spTgt spid="249"/>
                                        </p:tgtEl>
                                        <p:attrNameLst>
                                          <p:attrName>ppt_x</p:attrName>
                                        </p:attrNameLst>
                                      </p:cBhvr>
                                      <p:tavLst>
                                        <p:tav tm="0">
                                          <p:val>
                                            <p:strVal val="0-#ppt_w/2"/>
                                          </p:val>
                                        </p:tav>
                                        <p:tav tm="100000">
                                          <p:val>
                                            <p:strVal val="#ppt_x"/>
                                          </p:val>
                                        </p:tav>
                                      </p:tavLst>
                                    </p:anim>
                                    <p:anim calcmode="lin" valueType="num">
                                      <p:cBhvr additive="base">
                                        <p:cTn id="16" dur="400" fill="hold"/>
                                        <p:tgtEl>
                                          <p:spTgt spid="249"/>
                                        </p:tgtEl>
                                        <p:attrNameLst>
                                          <p:attrName>ppt_y</p:attrName>
                                        </p:attrNameLst>
                                      </p:cBhvr>
                                      <p:tavLst>
                                        <p:tav tm="0">
                                          <p:val>
                                            <p:strVal val="1+#ppt_h/2"/>
                                          </p:val>
                                        </p:tav>
                                        <p:tav tm="100000">
                                          <p:val>
                                            <p:strVal val="#ppt_y"/>
                                          </p:val>
                                        </p:tav>
                                      </p:tavLst>
                                    </p:anim>
                                  </p:childTnLst>
                                </p:cTn>
                              </p:par>
                              <p:par>
                                <p:cTn id="17" presetID="2" presetClass="entr" presetSubtype="12" accel="70000" fill="hold" grpId="0" nodeType="withEffect">
                                  <p:stCondLst>
                                    <p:cond delay="400"/>
                                  </p:stCondLst>
                                  <p:childTnLst>
                                    <p:set>
                                      <p:cBhvr>
                                        <p:cTn id="18" dur="1" fill="hold">
                                          <p:stCondLst>
                                            <p:cond delay="0"/>
                                          </p:stCondLst>
                                        </p:cTn>
                                        <p:tgtEl>
                                          <p:spTgt spid="252"/>
                                        </p:tgtEl>
                                        <p:attrNameLst>
                                          <p:attrName>style.visibility</p:attrName>
                                        </p:attrNameLst>
                                      </p:cBhvr>
                                      <p:to>
                                        <p:strVal val="visible"/>
                                      </p:to>
                                    </p:set>
                                    <p:anim calcmode="lin" valueType="num">
                                      <p:cBhvr additive="base">
                                        <p:cTn id="19" dur="400" fill="hold"/>
                                        <p:tgtEl>
                                          <p:spTgt spid="252"/>
                                        </p:tgtEl>
                                        <p:attrNameLst>
                                          <p:attrName>ppt_x</p:attrName>
                                        </p:attrNameLst>
                                      </p:cBhvr>
                                      <p:tavLst>
                                        <p:tav tm="0">
                                          <p:val>
                                            <p:strVal val="0-#ppt_w/2"/>
                                          </p:val>
                                        </p:tav>
                                        <p:tav tm="100000">
                                          <p:val>
                                            <p:strVal val="#ppt_x"/>
                                          </p:val>
                                        </p:tav>
                                      </p:tavLst>
                                    </p:anim>
                                    <p:anim calcmode="lin" valueType="num">
                                      <p:cBhvr additive="base">
                                        <p:cTn id="20" dur="400" fill="hold"/>
                                        <p:tgtEl>
                                          <p:spTgt spid="252"/>
                                        </p:tgtEl>
                                        <p:attrNameLst>
                                          <p:attrName>ppt_y</p:attrName>
                                        </p:attrNameLst>
                                      </p:cBhvr>
                                      <p:tavLst>
                                        <p:tav tm="0">
                                          <p:val>
                                            <p:strVal val="1+#ppt_h/2"/>
                                          </p:val>
                                        </p:tav>
                                        <p:tav tm="100000">
                                          <p:val>
                                            <p:strVal val="#ppt_y"/>
                                          </p:val>
                                        </p:tav>
                                      </p:tavLst>
                                    </p:anim>
                                  </p:childTnLst>
                                </p:cTn>
                              </p:par>
                              <p:par>
                                <p:cTn id="21" presetID="2" presetClass="entr" presetSubtype="12" accel="70000" fill="hold" nodeType="withEffect">
                                  <p:stCondLst>
                                    <p:cond delay="600"/>
                                  </p:stCondLst>
                                  <p:childTnLst>
                                    <p:set>
                                      <p:cBhvr>
                                        <p:cTn id="22" dur="1" fill="hold">
                                          <p:stCondLst>
                                            <p:cond delay="0"/>
                                          </p:stCondLst>
                                        </p:cTn>
                                        <p:tgtEl>
                                          <p:spTgt spid="256"/>
                                        </p:tgtEl>
                                        <p:attrNameLst>
                                          <p:attrName>style.visibility</p:attrName>
                                        </p:attrNameLst>
                                      </p:cBhvr>
                                      <p:to>
                                        <p:strVal val="visible"/>
                                      </p:to>
                                    </p:set>
                                    <p:anim calcmode="lin" valueType="num">
                                      <p:cBhvr additive="base">
                                        <p:cTn id="23" dur="400" fill="hold"/>
                                        <p:tgtEl>
                                          <p:spTgt spid="256"/>
                                        </p:tgtEl>
                                        <p:attrNameLst>
                                          <p:attrName>ppt_x</p:attrName>
                                        </p:attrNameLst>
                                      </p:cBhvr>
                                      <p:tavLst>
                                        <p:tav tm="0">
                                          <p:val>
                                            <p:strVal val="0-#ppt_w/2"/>
                                          </p:val>
                                        </p:tav>
                                        <p:tav tm="100000">
                                          <p:val>
                                            <p:strVal val="#ppt_x"/>
                                          </p:val>
                                        </p:tav>
                                      </p:tavLst>
                                    </p:anim>
                                    <p:anim calcmode="lin" valueType="num">
                                      <p:cBhvr additive="base">
                                        <p:cTn id="24" dur="400" fill="hold"/>
                                        <p:tgtEl>
                                          <p:spTgt spid="256"/>
                                        </p:tgtEl>
                                        <p:attrNameLst>
                                          <p:attrName>ppt_y</p:attrName>
                                        </p:attrNameLst>
                                      </p:cBhvr>
                                      <p:tavLst>
                                        <p:tav tm="0">
                                          <p:val>
                                            <p:strVal val="1+#ppt_h/2"/>
                                          </p:val>
                                        </p:tav>
                                        <p:tav tm="100000">
                                          <p:val>
                                            <p:strVal val="#ppt_y"/>
                                          </p:val>
                                        </p:tav>
                                      </p:tavLst>
                                    </p:anim>
                                  </p:childTnLst>
                                </p:cTn>
                              </p:par>
                              <p:par>
                                <p:cTn id="25" presetID="2" presetClass="entr" presetSubtype="12" accel="70000" fill="hold" nodeType="withEffect">
                                  <p:stCondLst>
                                    <p:cond delay="700"/>
                                  </p:stCondLst>
                                  <p:childTnLst>
                                    <p:set>
                                      <p:cBhvr>
                                        <p:cTn id="26" dur="1" fill="hold">
                                          <p:stCondLst>
                                            <p:cond delay="0"/>
                                          </p:stCondLst>
                                        </p:cTn>
                                        <p:tgtEl>
                                          <p:spTgt spid="259"/>
                                        </p:tgtEl>
                                        <p:attrNameLst>
                                          <p:attrName>style.visibility</p:attrName>
                                        </p:attrNameLst>
                                      </p:cBhvr>
                                      <p:to>
                                        <p:strVal val="visible"/>
                                      </p:to>
                                    </p:set>
                                    <p:anim calcmode="lin" valueType="num">
                                      <p:cBhvr additive="base">
                                        <p:cTn id="27" dur="400" fill="hold"/>
                                        <p:tgtEl>
                                          <p:spTgt spid="259"/>
                                        </p:tgtEl>
                                        <p:attrNameLst>
                                          <p:attrName>ppt_x</p:attrName>
                                        </p:attrNameLst>
                                      </p:cBhvr>
                                      <p:tavLst>
                                        <p:tav tm="0">
                                          <p:val>
                                            <p:strVal val="0-#ppt_w/2"/>
                                          </p:val>
                                        </p:tav>
                                        <p:tav tm="100000">
                                          <p:val>
                                            <p:strVal val="#ppt_x"/>
                                          </p:val>
                                        </p:tav>
                                      </p:tavLst>
                                    </p:anim>
                                    <p:anim calcmode="lin" valueType="num">
                                      <p:cBhvr additive="base">
                                        <p:cTn id="28" dur="400" fill="hold"/>
                                        <p:tgtEl>
                                          <p:spTgt spid="259"/>
                                        </p:tgtEl>
                                        <p:attrNameLst>
                                          <p:attrName>ppt_y</p:attrName>
                                        </p:attrNameLst>
                                      </p:cBhvr>
                                      <p:tavLst>
                                        <p:tav tm="0">
                                          <p:val>
                                            <p:strVal val="1+#ppt_h/2"/>
                                          </p:val>
                                        </p:tav>
                                        <p:tav tm="100000">
                                          <p:val>
                                            <p:strVal val="#ppt_y"/>
                                          </p:val>
                                        </p:tav>
                                      </p:tavLst>
                                    </p:anim>
                                  </p:childTnLst>
                                </p:cTn>
                              </p:par>
                            </p:childTnLst>
                          </p:cTn>
                        </p:par>
                        <p:par>
                          <p:cTn id="29" fill="hold">
                            <p:stCondLst>
                              <p:cond delay="600"/>
                            </p:stCondLst>
                            <p:childTnLst>
                              <p:par>
                                <p:cTn id="30" presetID="16" presetClass="entr" presetSubtype="21" fill="hold" nodeType="afterEffect">
                                  <p:stCondLst>
                                    <p:cond delay="0"/>
                                  </p:stCondLst>
                                  <p:childTnLst>
                                    <p:set>
                                      <p:cBhvr>
                                        <p:cTn id="31" dur="1" fill="hold">
                                          <p:stCondLst>
                                            <p:cond delay="0"/>
                                          </p:stCondLst>
                                        </p:cTn>
                                        <p:tgtEl>
                                          <p:spTgt spid="264"/>
                                        </p:tgtEl>
                                        <p:attrNameLst>
                                          <p:attrName>style.visibility</p:attrName>
                                        </p:attrNameLst>
                                      </p:cBhvr>
                                      <p:to>
                                        <p:strVal val="visible"/>
                                      </p:to>
                                    </p:set>
                                    <p:animEffect transition="in" filter="barn(inVertical)">
                                      <p:cBhvr>
                                        <p:cTn id="32" dur="500"/>
                                        <p:tgtEl>
                                          <p:spTgt spid="264"/>
                                        </p:tgtEl>
                                      </p:cBhvr>
                                    </p:animEffect>
                                  </p:childTnLst>
                                </p:cTn>
                              </p:par>
                            </p:childTnLst>
                          </p:cTn>
                        </p:par>
                        <p:par>
                          <p:cTn id="33" fill="hold">
                            <p:stCondLst>
                              <p:cond delay="1100"/>
                            </p:stCondLst>
                            <p:childTnLst>
                              <p:par>
                                <p:cTn id="34" presetID="16" presetClass="entr" presetSubtype="37" fill="hold" grpId="0" nodeType="afterEffect">
                                  <p:stCondLst>
                                    <p:cond delay="0"/>
                                  </p:stCondLst>
                                  <p:childTnLst>
                                    <p:set>
                                      <p:cBhvr>
                                        <p:cTn id="35" dur="1" fill="hold">
                                          <p:stCondLst>
                                            <p:cond delay="0"/>
                                          </p:stCondLst>
                                        </p:cTn>
                                        <p:tgtEl>
                                          <p:spTgt spid="265"/>
                                        </p:tgtEl>
                                        <p:attrNameLst>
                                          <p:attrName>style.visibility</p:attrName>
                                        </p:attrNameLst>
                                      </p:cBhvr>
                                      <p:to>
                                        <p:strVal val="visible"/>
                                      </p:to>
                                    </p:set>
                                    <p:animEffect transition="in" filter="barn(outVertical)">
                                      <p:cBhvr>
                                        <p:cTn id="36" dur="500"/>
                                        <p:tgtEl>
                                          <p:spTgt spid="265"/>
                                        </p:tgtEl>
                                      </p:cBhvr>
                                    </p:animEffect>
                                  </p:childTnLst>
                                </p:cTn>
                              </p:par>
                            </p:childTnLst>
                          </p:cTn>
                        </p:par>
                        <p:par>
                          <p:cTn id="37" fill="hold">
                            <p:stCondLst>
                              <p:cond delay="1600"/>
                            </p:stCondLst>
                            <p:childTnLst>
                              <p:par>
                                <p:cTn id="38" presetID="22" presetClass="entr" presetSubtype="8"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par>
                          <p:cTn id="41" fill="hold">
                            <p:stCondLst>
                              <p:cond delay="2100"/>
                            </p:stCondLst>
                            <p:childTnLst>
                              <p:par>
                                <p:cTn id="42" presetID="22" presetClass="entr" presetSubtype="8"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1000"/>
                                        <p:tgtEl>
                                          <p:spTgt spid="24"/>
                                        </p:tgtEl>
                                      </p:cBhvr>
                                    </p:animEffect>
                                  </p:childTnLst>
                                </p:cTn>
                              </p:par>
                            </p:childTnLst>
                          </p:cTn>
                        </p:par>
                        <p:par>
                          <p:cTn id="45" fill="hold">
                            <p:stCondLst>
                              <p:cond delay="3100"/>
                            </p:stCondLst>
                            <p:childTnLst>
                              <p:par>
                                <p:cTn id="46" presetID="22" presetClass="entr" presetSubtype="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1000"/>
                                        <p:tgtEl>
                                          <p:spTgt spid="28"/>
                                        </p:tgtEl>
                                      </p:cBhvr>
                                    </p:animEffect>
                                  </p:childTnLst>
                                </p:cTn>
                              </p:par>
                            </p:childTnLst>
                          </p:cTn>
                        </p:par>
                        <p:par>
                          <p:cTn id="49" fill="hold">
                            <p:stCondLst>
                              <p:cond delay="4100"/>
                            </p:stCondLst>
                            <p:childTnLst>
                              <p:par>
                                <p:cTn id="50" presetID="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500" fill="hold"/>
                                        <p:tgtEl>
                                          <p:spTgt spid="51"/>
                                        </p:tgtEl>
                                        <p:attrNameLst>
                                          <p:attrName>ppt_x</p:attrName>
                                        </p:attrNameLst>
                                      </p:cBhvr>
                                      <p:tavLst>
                                        <p:tav tm="0">
                                          <p:val>
                                            <p:strVal val="#ppt_x"/>
                                          </p:val>
                                        </p:tav>
                                        <p:tav tm="100000">
                                          <p:val>
                                            <p:strVal val="#ppt_x"/>
                                          </p:val>
                                        </p:tav>
                                      </p:tavLst>
                                    </p:anim>
                                    <p:anim calcmode="lin" valueType="num">
                                      <p:cBhvr additive="base">
                                        <p:cTn id="5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bldLvl="0" animBg="1"/>
      <p:bldP spid="252" grpId="0" bldLvl="0" animBg="1"/>
      <p:bldP spid="265" grpId="0" bldLvl="0" animBg="1"/>
      <p:bldP spid="24" grpId="0"/>
      <p:bldP spid="28"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904733" y="3363838"/>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6" name="TextBox 5"/>
          <p:cNvSpPr txBox="1"/>
          <p:nvPr/>
        </p:nvSpPr>
        <p:spPr>
          <a:xfrm>
            <a:off x="2912509" y="3363838"/>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7" name="TextBox 6"/>
          <p:cNvSpPr txBox="1"/>
          <p:nvPr/>
        </p:nvSpPr>
        <p:spPr>
          <a:xfrm>
            <a:off x="4907111" y="3371803"/>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8" name="TextBox 7"/>
          <p:cNvSpPr txBox="1"/>
          <p:nvPr/>
        </p:nvSpPr>
        <p:spPr>
          <a:xfrm>
            <a:off x="6870379" y="3371803"/>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9" name="组合 8"/>
          <p:cNvGrpSpPr/>
          <p:nvPr/>
        </p:nvGrpSpPr>
        <p:grpSpPr>
          <a:xfrm>
            <a:off x="783076" y="1419622"/>
            <a:ext cx="1697385" cy="1697385"/>
            <a:chOff x="1278794" y="3334906"/>
            <a:chExt cx="914014" cy="914014"/>
          </a:xfrm>
        </p:grpSpPr>
        <p:grpSp>
          <p:nvGrpSpPr>
            <p:cNvPr id="10" name="组合 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 name="椭圆 1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1" name="TextBox 10"/>
            <p:cNvSpPr txBox="1"/>
            <p:nvPr/>
          </p:nvSpPr>
          <p:spPr>
            <a:xfrm>
              <a:off x="1519371" y="3585380"/>
              <a:ext cx="430905" cy="447478"/>
            </a:xfrm>
            <a:prstGeom prst="rect">
              <a:avLst/>
            </a:prstGeom>
            <a:noFill/>
          </p:spPr>
          <p:txBody>
            <a:bodyPr wrap="none" rtlCol="0">
              <a:spAutoFit/>
            </a:bodyPr>
            <a:lstStyle/>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14" name="组合 13"/>
          <p:cNvGrpSpPr/>
          <p:nvPr/>
        </p:nvGrpSpPr>
        <p:grpSpPr>
          <a:xfrm>
            <a:off x="2746134" y="1423332"/>
            <a:ext cx="1697385" cy="1697385"/>
            <a:chOff x="1278794" y="3334906"/>
            <a:chExt cx="914014" cy="914014"/>
          </a:xfrm>
        </p:grpSpPr>
        <p:grpSp>
          <p:nvGrpSpPr>
            <p:cNvPr id="15" name="组合 1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8" name="椭圆 1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6" name="TextBox 15"/>
            <p:cNvSpPr txBox="1"/>
            <p:nvPr/>
          </p:nvSpPr>
          <p:spPr>
            <a:xfrm>
              <a:off x="1519373" y="3583382"/>
              <a:ext cx="430905" cy="447478"/>
            </a:xfrm>
            <a:prstGeom prst="rect">
              <a:avLst/>
            </a:prstGeom>
            <a:noFill/>
          </p:spPr>
          <p:txBody>
            <a:bodyPr wrap="none" rtlCol="0">
              <a:spAutoFit/>
            </a:bodyPr>
            <a:lstStyle/>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19" name="组合 18"/>
          <p:cNvGrpSpPr/>
          <p:nvPr/>
        </p:nvGrpSpPr>
        <p:grpSpPr>
          <a:xfrm>
            <a:off x="4688516" y="1419622"/>
            <a:ext cx="1697385" cy="1697385"/>
            <a:chOff x="1278794" y="3334906"/>
            <a:chExt cx="914014" cy="914014"/>
          </a:xfrm>
        </p:grpSpPr>
        <p:grpSp>
          <p:nvGrpSpPr>
            <p:cNvPr id="20" name="组合 19"/>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1" name="TextBox 20"/>
            <p:cNvSpPr txBox="1"/>
            <p:nvPr/>
          </p:nvSpPr>
          <p:spPr>
            <a:xfrm>
              <a:off x="1519373" y="3585380"/>
              <a:ext cx="430905" cy="447478"/>
            </a:xfrm>
            <a:prstGeom prst="rect">
              <a:avLst/>
            </a:prstGeom>
            <a:noFill/>
          </p:spPr>
          <p:txBody>
            <a:bodyPr wrap="none" rtlCol="0">
              <a:spAutoFit/>
            </a:bodyPr>
            <a:lstStyle/>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24" name="组合 23"/>
          <p:cNvGrpSpPr/>
          <p:nvPr/>
        </p:nvGrpSpPr>
        <p:grpSpPr>
          <a:xfrm>
            <a:off x="6619031" y="1426497"/>
            <a:ext cx="1697385" cy="1697385"/>
            <a:chOff x="1278794" y="3334906"/>
            <a:chExt cx="914014" cy="914014"/>
          </a:xfrm>
        </p:grpSpPr>
        <p:grpSp>
          <p:nvGrpSpPr>
            <p:cNvPr id="25" name="组合 24"/>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6" name="TextBox 25"/>
            <p:cNvSpPr txBox="1"/>
            <p:nvPr/>
          </p:nvSpPr>
          <p:spPr>
            <a:xfrm>
              <a:off x="1519373" y="3581678"/>
              <a:ext cx="430905" cy="447478"/>
            </a:xfrm>
            <a:prstGeom prst="rect">
              <a:avLst/>
            </a:prstGeom>
            <a:noFill/>
          </p:spPr>
          <p:txBody>
            <a:bodyPr wrap="none" rtlCol="0">
              <a:spAutoFit/>
            </a:bodyPr>
            <a:lstStyle/>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sp>
        <p:nvSpPr>
          <p:cNvPr id="29" name="椭圆 28"/>
          <p:cNvSpPr/>
          <p:nvPr/>
        </p:nvSpPr>
        <p:spPr>
          <a:xfrm>
            <a:off x="824277" y="1275606"/>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30" name="椭圆 29"/>
          <p:cNvSpPr/>
          <p:nvPr/>
        </p:nvSpPr>
        <p:spPr>
          <a:xfrm>
            <a:off x="2783180" y="1275606"/>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31" name="椭圆 30"/>
          <p:cNvSpPr/>
          <p:nvPr/>
        </p:nvSpPr>
        <p:spPr>
          <a:xfrm>
            <a:off x="4760524" y="1282151"/>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32" name="椭圆 31"/>
          <p:cNvSpPr/>
          <p:nvPr/>
        </p:nvSpPr>
        <p:spPr>
          <a:xfrm>
            <a:off x="6707078" y="1282151"/>
            <a:ext cx="645364" cy="645364"/>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latin typeface="字魂59号-创粗黑" panose="00000500000000000000" charset="-122"/>
              <a:ea typeface="字魂59号-创粗黑" panose="00000500000000000000" charset="-122"/>
              <a:cs typeface="字魂59号-创粗黑" panose="00000500000000000000" charset="-122"/>
            </a:endParaRPr>
          </a:p>
        </p:txBody>
      </p:sp>
      <p:sp>
        <p:nvSpPr>
          <p:cNvPr id="33" name="Freeform 34"/>
          <p:cNvSpPr>
            <a:spLocks noEditPoints="1"/>
          </p:cNvSpPr>
          <p:nvPr/>
        </p:nvSpPr>
        <p:spPr bwMode="auto">
          <a:xfrm>
            <a:off x="1000830" y="1426497"/>
            <a:ext cx="334257" cy="343054"/>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91440" tIns="45720" rIns="91440" bIns="45720" numCol="1" anchor="t" anchorCtr="0" compatLnSpc="1"/>
          <a:lstStyle/>
          <a:p>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sp>
        <p:nvSpPr>
          <p:cNvPr id="34" name="Freeform 26"/>
          <p:cNvSpPr>
            <a:spLocks noEditPoints="1"/>
          </p:cNvSpPr>
          <p:nvPr/>
        </p:nvSpPr>
        <p:spPr bwMode="auto">
          <a:xfrm>
            <a:off x="2952968" y="1447247"/>
            <a:ext cx="305788" cy="302082"/>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91440" tIns="45720" rIns="91440" bIns="45720" numCol="1" anchor="t" anchorCtr="0" compatLnSpc="1"/>
          <a:lstStyle/>
          <a:p>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sp>
        <p:nvSpPr>
          <p:cNvPr id="35" name="Freeform 35"/>
          <p:cNvSpPr>
            <a:spLocks noEditPoints="1"/>
          </p:cNvSpPr>
          <p:nvPr/>
        </p:nvSpPr>
        <p:spPr bwMode="auto">
          <a:xfrm>
            <a:off x="6895784" y="1463543"/>
            <a:ext cx="294065" cy="318039"/>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91440" tIns="45720" rIns="91440" bIns="45720" numCol="1" anchor="t" anchorCtr="0" compatLnSpc="1"/>
          <a:lstStyle/>
          <a:p>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sp>
        <p:nvSpPr>
          <p:cNvPr id="36" name="Freeform 20"/>
          <p:cNvSpPr>
            <a:spLocks noEditPoints="1"/>
          </p:cNvSpPr>
          <p:nvPr/>
        </p:nvSpPr>
        <p:spPr bwMode="auto">
          <a:xfrm>
            <a:off x="4949998" y="1419622"/>
            <a:ext cx="287664" cy="361960"/>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91440" tIns="45720" rIns="91440" bIns="45720" numCol="1" anchor="t" anchorCtr="0" compatLnSpc="1"/>
          <a:lstStyle/>
          <a:p>
            <a:endParaRPr lang="zh-CN" altLang="en-US" sz="150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4" fill="hold" nodeType="afterEffect" p14:presetBounceEnd="44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44000">
                                          <p:cBhvr additive="base">
                                            <p:cTn id="23" dur="500" fill="hold"/>
                                            <p:tgtEl>
                                              <p:spTgt spid="9"/>
                                            </p:tgtEl>
                                            <p:attrNameLst>
                                              <p:attrName>ppt_x</p:attrName>
                                            </p:attrNameLst>
                                          </p:cBhvr>
                                          <p:tavLst>
                                            <p:tav tm="0">
                                              <p:val>
                                                <p:strVal val="#ppt_x"/>
                                              </p:val>
                                            </p:tav>
                                            <p:tav tm="100000">
                                              <p:val>
                                                <p:strVal val="#ppt_x"/>
                                              </p:val>
                                            </p:tav>
                                          </p:tavLst>
                                        </p:anim>
                                        <p:anim calcmode="lin" valueType="num" p14:bounceEnd="44000">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14:presetBounceEnd="44000">
                                      <p:stCondLst>
                                        <p:cond delay="100"/>
                                      </p:stCondLst>
                                      <p:childTnLst>
                                        <p:set>
                                          <p:cBhvr>
                                            <p:cTn id="26" dur="1" fill="hold">
                                              <p:stCondLst>
                                                <p:cond delay="0"/>
                                              </p:stCondLst>
                                            </p:cTn>
                                            <p:tgtEl>
                                              <p:spTgt spid="14"/>
                                            </p:tgtEl>
                                            <p:attrNameLst>
                                              <p:attrName>style.visibility</p:attrName>
                                            </p:attrNameLst>
                                          </p:cBhvr>
                                          <p:to>
                                            <p:strVal val="visible"/>
                                          </p:to>
                                        </p:set>
                                        <p:anim calcmode="lin" valueType="num" p14:bounceEnd="44000">
                                          <p:cBhvr additive="base">
                                            <p:cTn id="27" dur="500" fill="hold"/>
                                            <p:tgtEl>
                                              <p:spTgt spid="14"/>
                                            </p:tgtEl>
                                            <p:attrNameLst>
                                              <p:attrName>ppt_x</p:attrName>
                                            </p:attrNameLst>
                                          </p:cBhvr>
                                          <p:tavLst>
                                            <p:tav tm="0">
                                              <p:val>
                                                <p:strVal val="#ppt_x"/>
                                              </p:val>
                                            </p:tav>
                                            <p:tav tm="100000">
                                              <p:val>
                                                <p:strVal val="#ppt_x"/>
                                              </p:val>
                                            </p:tav>
                                          </p:tavLst>
                                        </p:anim>
                                        <p:anim calcmode="lin" valueType="num" p14:bounceEnd="44000">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44000">
                                      <p:stCondLst>
                                        <p:cond delay="200"/>
                                      </p:stCondLst>
                                      <p:childTnLst>
                                        <p:set>
                                          <p:cBhvr>
                                            <p:cTn id="30" dur="1" fill="hold">
                                              <p:stCondLst>
                                                <p:cond delay="0"/>
                                              </p:stCondLst>
                                            </p:cTn>
                                            <p:tgtEl>
                                              <p:spTgt spid="19"/>
                                            </p:tgtEl>
                                            <p:attrNameLst>
                                              <p:attrName>style.visibility</p:attrName>
                                            </p:attrNameLst>
                                          </p:cBhvr>
                                          <p:to>
                                            <p:strVal val="visible"/>
                                          </p:to>
                                        </p:set>
                                        <p:anim calcmode="lin" valueType="num" p14:bounceEnd="44000">
                                          <p:cBhvr additive="base">
                                            <p:cTn id="31" dur="500" fill="hold"/>
                                            <p:tgtEl>
                                              <p:spTgt spid="19"/>
                                            </p:tgtEl>
                                            <p:attrNameLst>
                                              <p:attrName>ppt_x</p:attrName>
                                            </p:attrNameLst>
                                          </p:cBhvr>
                                          <p:tavLst>
                                            <p:tav tm="0">
                                              <p:val>
                                                <p:strVal val="#ppt_x"/>
                                              </p:val>
                                            </p:tav>
                                            <p:tav tm="100000">
                                              <p:val>
                                                <p:strVal val="#ppt_x"/>
                                              </p:val>
                                            </p:tav>
                                          </p:tavLst>
                                        </p:anim>
                                        <p:anim calcmode="lin" valueType="num" p14:bounceEnd="44000">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14:presetBounceEnd="44000">
                                      <p:stCondLst>
                                        <p:cond delay="300"/>
                                      </p:stCondLst>
                                      <p:childTnLst>
                                        <p:set>
                                          <p:cBhvr>
                                            <p:cTn id="34" dur="1" fill="hold">
                                              <p:stCondLst>
                                                <p:cond delay="0"/>
                                              </p:stCondLst>
                                            </p:cTn>
                                            <p:tgtEl>
                                              <p:spTgt spid="24"/>
                                            </p:tgtEl>
                                            <p:attrNameLst>
                                              <p:attrName>style.visibility</p:attrName>
                                            </p:attrNameLst>
                                          </p:cBhvr>
                                          <p:to>
                                            <p:strVal val="visible"/>
                                          </p:to>
                                        </p:set>
                                        <p:anim calcmode="lin" valueType="num" p14:bounceEnd="44000">
                                          <p:cBhvr additive="base">
                                            <p:cTn id="35" dur="500" fill="hold"/>
                                            <p:tgtEl>
                                              <p:spTgt spid="24"/>
                                            </p:tgtEl>
                                            <p:attrNameLst>
                                              <p:attrName>ppt_x</p:attrName>
                                            </p:attrNameLst>
                                          </p:cBhvr>
                                          <p:tavLst>
                                            <p:tav tm="0">
                                              <p:val>
                                                <p:strVal val="#ppt_x"/>
                                              </p:val>
                                            </p:tav>
                                            <p:tav tm="100000">
                                              <p:val>
                                                <p:strVal val="#ppt_x"/>
                                              </p:val>
                                            </p:tav>
                                          </p:tavLst>
                                        </p:anim>
                                        <p:anim calcmode="lin" valueType="num" p14:bounceEnd="44000">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1860"/>
                                </p:stCondLst>
                                <p:childTnLst>
                                  <p:par>
                                    <p:cTn id="38" presetID="2" presetClass="entr" presetSubtype="4" fill="hold" grpId="0" nodeType="afterEffect" p14:presetBounceEnd="44000">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14:bounceEnd="44000">
                                          <p:cBhvr additive="base">
                                            <p:cTn id="40" dur="500" fill="hold"/>
                                            <p:tgtEl>
                                              <p:spTgt spid="29"/>
                                            </p:tgtEl>
                                            <p:attrNameLst>
                                              <p:attrName>ppt_x</p:attrName>
                                            </p:attrNameLst>
                                          </p:cBhvr>
                                          <p:tavLst>
                                            <p:tav tm="0">
                                              <p:val>
                                                <p:strVal val="#ppt_x"/>
                                              </p:val>
                                            </p:tav>
                                            <p:tav tm="100000">
                                              <p:val>
                                                <p:strVal val="#ppt_x"/>
                                              </p:val>
                                            </p:tav>
                                          </p:tavLst>
                                        </p:anim>
                                        <p:anim calcmode="lin" valueType="num" p14:bounceEnd="44000">
                                          <p:cBhvr additive="base">
                                            <p:cTn id="41" dur="5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14:presetBounceEnd="44000">
                                      <p:stCondLst>
                                        <p:cond delay="100"/>
                                      </p:stCondLst>
                                      <p:childTnLst>
                                        <p:set>
                                          <p:cBhvr>
                                            <p:cTn id="43" dur="1" fill="hold">
                                              <p:stCondLst>
                                                <p:cond delay="0"/>
                                              </p:stCondLst>
                                            </p:cTn>
                                            <p:tgtEl>
                                              <p:spTgt spid="30"/>
                                            </p:tgtEl>
                                            <p:attrNameLst>
                                              <p:attrName>style.visibility</p:attrName>
                                            </p:attrNameLst>
                                          </p:cBhvr>
                                          <p:to>
                                            <p:strVal val="visible"/>
                                          </p:to>
                                        </p:set>
                                        <p:anim calcmode="lin" valueType="num" p14:bounceEnd="44000">
                                          <p:cBhvr additive="base">
                                            <p:cTn id="44" dur="500" fill="hold"/>
                                            <p:tgtEl>
                                              <p:spTgt spid="30"/>
                                            </p:tgtEl>
                                            <p:attrNameLst>
                                              <p:attrName>ppt_x</p:attrName>
                                            </p:attrNameLst>
                                          </p:cBhvr>
                                          <p:tavLst>
                                            <p:tav tm="0">
                                              <p:val>
                                                <p:strVal val="#ppt_x"/>
                                              </p:val>
                                            </p:tav>
                                            <p:tav tm="100000">
                                              <p:val>
                                                <p:strVal val="#ppt_x"/>
                                              </p:val>
                                            </p:tav>
                                          </p:tavLst>
                                        </p:anim>
                                        <p:anim calcmode="lin" valueType="num" p14:bounceEnd="44000">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14:presetBounceEnd="44000">
                                      <p:stCondLst>
                                        <p:cond delay="200"/>
                                      </p:stCondLst>
                                      <p:childTnLst>
                                        <p:set>
                                          <p:cBhvr>
                                            <p:cTn id="47" dur="1" fill="hold">
                                              <p:stCondLst>
                                                <p:cond delay="0"/>
                                              </p:stCondLst>
                                            </p:cTn>
                                            <p:tgtEl>
                                              <p:spTgt spid="31"/>
                                            </p:tgtEl>
                                            <p:attrNameLst>
                                              <p:attrName>style.visibility</p:attrName>
                                            </p:attrNameLst>
                                          </p:cBhvr>
                                          <p:to>
                                            <p:strVal val="visible"/>
                                          </p:to>
                                        </p:set>
                                        <p:anim calcmode="lin" valueType="num" p14:bounceEnd="44000">
                                          <p:cBhvr additive="base">
                                            <p:cTn id="48" dur="500" fill="hold"/>
                                            <p:tgtEl>
                                              <p:spTgt spid="31"/>
                                            </p:tgtEl>
                                            <p:attrNameLst>
                                              <p:attrName>ppt_x</p:attrName>
                                            </p:attrNameLst>
                                          </p:cBhvr>
                                          <p:tavLst>
                                            <p:tav tm="0">
                                              <p:val>
                                                <p:strVal val="#ppt_x"/>
                                              </p:val>
                                            </p:tav>
                                            <p:tav tm="100000">
                                              <p:val>
                                                <p:strVal val="#ppt_x"/>
                                              </p:val>
                                            </p:tav>
                                          </p:tavLst>
                                        </p:anim>
                                        <p:anim calcmode="lin" valueType="num" p14:bounceEnd="44000">
                                          <p:cBhvr additive="base">
                                            <p:cTn id="49" dur="500" fill="hold"/>
                                            <p:tgtEl>
                                              <p:spTgt spid="3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14:presetBounceEnd="44000">
                                      <p:stCondLst>
                                        <p:cond delay="300"/>
                                      </p:stCondLst>
                                      <p:childTnLst>
                                        <p:set>
                                          <p:cBhvr>
                                            <p:cTn id="51" dur="1" fill="hold">
                                              <p:stCondLst>
                                                <p:cond delay="0"/>
                                              </p:stCondLst>
                                            </p:cTn>
                                            <p:tgtEl>
                                              <p:spTgt spid="32"/>
                                            </p:tgtEl>
                                            <p:attrNameLst>
                                              <p:attrName>style.visibility</p:attrName>
                                            </p:attrNameLst>
                                          </p:cBhvr>
                                          <p:to>
                                            <p:strVal val="visible"/>
                                          </p:to>
                                        </p:set>
                                        <p:anim calcmode="lin" valueType="num" p14:bounceEnd="44000">
                                          <p:cBhvr additive="base">
                                            <p:cTn id="52" dur="500" fill="hold"/>
                                            <p:tgtEl>
                                              <p:spTgt spid="32"/>
                                            </p:tgtEl>
                                            <p:attrNameLst>
                                              <p:attrName>ppt_x</p:attrName>
                                            </p:attrNameLst>
                                          </p:cBhvr>
                                          <p:tavLst>
                                            <p:tav tm="0">
                                              <p:val>
                                                <p:strVal val="#ppt_x"/>
                                              </p:val>
                                            </p:tav>
                                            <p:tav tm="100000">
                                              <p:val>
                                                <p:strVal val="#ppt_x"/>
                                              </p:val>
                                            </p:tav>
                                          </p:tavLst>
                                        </p:anim>
                                        <p:anim calcmode="lin" valueType="num" p14:bounceEnd="44000">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31" presetClass="entr" presetSubtype="0" fill="hold" grpId="0" nodeType="withEffect">
                                      <p:stCondLst>
                                        <p:cond delay="4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 calcmode="lin" valueType="num">
                                          <p:cBhvr>
                                            <p:cTn id="58" dur="500" fill="hold"/>
                                            <p:tgtEl>
                                              <p:spTgt spid="33"/>
                                            </p:tgtEl>
                                            <p:attrNameLst>
                                              <p:attrName>style.rotation</p:attrName>
                                            </p:attrNameLst>
                                          </p:cBhvr>
                                          <p:tavLst>
                                            <p:tav tm="0">
                                              <p:val>
                                                <p:fltVal val="90"/>
                                              </p:val>
                                            </p:tav>
                                            <p:tav tm="100000">
                                              <p:val>
                                                <p:fltVal val="0"/>
                                              </p:val>
                                            </p:tav>
                                          </p:tavLst>
                                        </p:anim>
                                        <p:animEffect transition="in" filter="fade">
                                          <p:cBhvr>
                                            <p:cTn id="59" dur="500"/>
                                            <p:tgtEl>
                                              <p:spTgt spid="33"/>
                                            </p:tgtEl>
                                          </p:cBhvr>
                                        </p:animEffect>
                                      </p:childTnLst>
                                    </p:cTn>
                                  </p:par>
                                  <p:par>
                                    <p:cTn id="60" presetID="31" presetClass="entr" presetSubtype="0" fill="hold" grpId="0" nodeType="withEffect">
                                      <p:stCondLst>
                                        <p:cond delay="50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 calcmode="lin" valueType="num">
                                          <p:cBhvr>
                                            <p:cTn id="64" dur="500" fill="hold"/>
                                            <p:tgtEl>
                                              <p:spTgt spid="34"/>
                                            </p:tgtEl>
                                            <p:attrNameLst>
                                              <p:attrName>style.rotation</p:attrName>
                                            </p:attrNameLst>
                                          </p:cBhvr>
                                          <p:tavLst>
                                            <p:tav tm="0">
                                              <p:val>
                                                <p:fltVal val="90"/>
                                              </p:val>
                                            </p:tav>
                                            <p:tav tm="100000">
                                              <p:val>
                                                <p:fltVal val="0"/>
                                              </p:val>
                                            </p:tav>
                                          </p:tavLst>
                                        </p:anim>
                                        <p:animEffect transition="in" filter="fade">
                                          <p:cBhvr>
                                            <p:cTn id="65" dur="500"/>
                                            <p:tgtEl>
                                              <p:spTgt spid="34"/>
                                            </p:tgtEl>
                                          </p:cBhvr>
                                        </p:animEffect>
                                      </p:childTnLst>
                                    </p:cTn>
                                  </p:par>
                                  <p:par>
                                    <p:cTn id="66" presetID="31" presetClass="entr" presetSubtype="0" fill="hold" grpId="0" nodeType="withEffect">
                                      <p:stCondLst>
                                        <p:cond delay="6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ppt_w</p:attrName>
                                            </p:attrNameLst>
                                          </p:cBhvr>
                                          <p:tavLst>
                                            <p:tav tm="0">
                                              <p:val>
                                                <p:fltVal val="0"/>
                                              </p:val>
                                            </p:tav>
                                            <p:tav tm="100000">
                                              <p:val>
                                                <p:strVal val="#ppt_w"/>
                                              </p:val>
                                            </p:tav>
                                          </p:tavLst>
                                        </p:anim>
                                        <p:anim calcmode="lin" valueType="num">
                                          <p:cBhvr>
                                            <p:cTn id="69" dur="500" fill="hold"/>
                                            <p:tgtEl>
                                              <p:spTgt spid="36"/>
                                            </p:tgtEl>
                                            <p:attrNameLst>
                                              <p:attrName>ppt_h</p:attrName>
                                            </p:attrNameLst>
                                          </p:cBhvr>
                                          <p:tavLst>
                                            <p:tav tm="0">
                                              <p:val>
                                                <p:fltVal val="0"/>
                                              </p:val>
                                            </p:tav>
                                            <p:tav tm="100000">
                                              <p:val>
                                                <p:strVal val="#ppt_h"/>
                                              </p:val>
                                            </p:tav>
                                          </p:tavLst>
                                        </p:anim>
                                        <p:anim calcmode="lin" valueType="num">
                                          <p:cBhvr>
                                            <p:cTn id="70" dur="500" fill="hold"/>
                                            <p:tgtEl>
                                              <p:spTgt spid="36"/>
                                            </p:tgtEl>
                                            <p:attrNameLst>
                                              <p:attrName>style.rotation</p:attrName>
                                            </p:attrNameLst>
                                          </p:cBhvr>
                                          <p:tavLst>
                                            <p:tav tm="0">
                                              <p:val>
                                                <p:fltVal val="90"/>
                                              </p:val>
                                            </p:tav>
                                            <p:tav tm="100000">
                                              <p:val>
                                                <p:fltVal val="0"/>
                                              </p:val>
                                            </p:tav>
                                          </p:tavLst>
                                        </p:anim>
                                        <p:animEffect transition="in" filter="fade">
                                          <p:cBhvr>
                                            <p:cTn id="71" dur="500"/>
                                            <p:tgtEl>
                                              <p:spTgt spid="36"/>
                                            </p:tgtEl>
                                          </p:cBhvr>
                                        </p:animEffect>
                                      </p:childTnLst>
                                    </p:cTn>
                                  </p:par>
                                  <p:par>
                                    <p:cTn id="72" presetID="31" presetClass="entr" presetSubtype="0" fill="hold" grpId="0" nodeType="withEffect">
                                      <p:stCondLst>
                                        <p:cond delay="70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 calcmode="lin" valueType="num">
                                          <p:cBhvr>
                                            <p:cTn id="76" dur="500" fill="hold"/>
                                            <p:tgtEl>
                                              <p:spTgt spid="35"/>
                                            </p:tgtEl>
                                            <p:attrNameLst>
                                              <p:attrName>style.rotation</p:attrName>
                                            </p:attrNameLst>
                                          </p:cBhvr>
                                          <p:tavLst>
                                            <p:tav tm="0">
                                              <p:val>
                                                <p:fltVal val="90"/>
                                              </p:val>
                                            </p:tav>
                                            <p:tav tm="100000">
                                              <p:val>
                                                <p:fltVal val="0"/>
                                              </p:val>
                                            </p:tav>
                                          </p:tavLst>
                                        </p:anim>
                                        <p:animEffect transition="in" filter="fade">
                                          <p:cBhvr>
                                            <p:cTn id="77" dur="500"/>
                                            <p:tgtEl>
                                              <p:spTgt spid="35"/>
                                            </p:tgtEl>
                                          </p:cBhvr>
                                        </p:animEffect>
                                      </p:childTnLst>
                                    </p:cTn>
                                  </p:par>
                                </p:childTnLst>
                              </p:cTn>
                            </p:par>
                            <p:par>
                              <p:cTn id="78" fill="hold">
                                <p:stCondLst>
                                  <p:cond delay="2360"/>
                                </p:stCondLst>
                                <p:childTnLst>
                                  <p:par>
                                    <p:cTn id="79" presetID="22" presetClass="entr" presetSubtype="2" fill="hold" grpId="0"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right)">
                                          <p:cBhvr>
                                            <p:cTn id="81" dur="500"/>
                                            <p:tgtEl>
                                              <p:spTgt spid="5"/>
                                            </p:tgtEl>
                                          </p:cBhvr>
                                        </p:animEffect>
                                      </p:childTnLst>
                                    </p:cTn>
                                  </p:par>
                                  <p:par>
                                    <p:cTn id="82" presetID="22" presetClass="entr" presetSubtype="2" fill="hold" grpId="0" nodeType="withEffect">
                                      <p:stCondLst>
                                        <p:cond delay="200"/>
                                      </p:stCondLst>
                                      <p:childTnLst>
                                        <p:set>
                                          <p:cBhvr>
                                            <p:cTn id="83" dur="1" fill="hold">
                                              <p:stCondLst>
                                                <p:cond delay="0"/>
                                              </p:stCondLst>
                                            </p:cTn>
                                            <p:tgtEl>
                                              <p:spTgt spid="6"/>
                                            </p:tgtEl>
                                            <p:attrNameLst>
                                              <p:attrName>style.visibility</p:attrName>
                                            </p:attrNameLst>
                                          </p:cBhvr>
                                          <p:to>
                                            <p:strVal val="visible"/>
                                          </p:to>
                                        </p:set>
                                        <p:animEffect transition="in" filter="wipe(right)">
                                          <p:cBhvr>
                                            <p:cTn id="84" dur="500"/>
                                            <p:tgtEl>
                                              <p:spTgt spid="6"/>
                                            </p:tgtEl>
                                          </p:cBhvr>
                                        </p:animEffect>
                                      </p:childTnLst>
                                    </p:cTn>
                                  </p:par>
                                  <p:par>
                                    <p:cTn id="85" presetID="22" presetClass="entr" presetSubtype="2" fill="hold" grpId="0" nodeType="withEffect">
                                      <p:stCondLst>
                                        <p:cond delay="400"/>
                                      </p:stCondLst>
                                      <p:childTnLst>
                                        <p:set>
                                          <p:cBhvr>
                                            <p:cTn id="86" dur="1" fill="hold">
                                              <p:stCondLst>
                                                <p:cond delay="0"/>
                                              </p:stCondLst>
                                            </p:cTn>
                                            <p:tgtEl>
                                              <p:spTgt spid="7"/>
                                            </p:tgtEl>
                                            <p:attrNameLst>
                                              <p:attrName>style.visibility</p:attrName>
                                            </p:attrNameLst>
                                          </p:cBhvr>
                                          <p:to>
                                            <p:strVal val="visible"/>
                                          </p:to>
                                        </p:set>
                                        <p:animEffect transition="in" filter="wipe(right)">
                                          <p:cBhvr>
                                            <p:cTn id="87" dur="500"/>
                                            <p:tgtEl>
                                              <p:spTgt spid="7"/>
                                            </p:tgtEl>
                                          </p:cBhvr>
                                        </p:animEffect>
                                      </p:childTnLst>
                                    </p:cTn>
                                  </p:par>
                                  <p:par>
                                    <p:cTn id="88" presetID="22" presetClass="entr" presetSubtype="2" fill="hold" grpId="0" nodeType="withEffect">
                                      <p:stCondLst>
                                        <p:cond delay="600"/>
                                      </p:stCondLst>
                                      <p:childTnLst>
                                        <p:set>
                                          <p:cBhvr>
                                            <p:cTn id="89" dur="1" fill="hold">
                                              <p:stCondLst>
                                                <p:cond delay="0"/>
                                              </p:stCondLst>
                                            </p:cTn>
                                            <p:tgtEl>
                                              <p:spTgt spid="8"/>
                                            </p:tgtEl>
                                            <p:attrNameLst>
                                              <p:attrName>style.visibility</p:attrName>
                                            </p:attrNameLst>
                                          </p:cBhvr>
                                          <p:to>
                                            <p:strVal val="visible"/>
                                          </p:to>
                                        </p:set>
                                        <p:animEffect transition="in" filter="wipe(right)">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P spid="8" grpId="0"/>
          <p:bldP spid="29" grpId="0" animBg="1"/>
          <p:bldP spid="30" grpId="0" animBg="1"/>
          <p:bldP spid="31" grpId="0" animBg="1"/>
          <p:bldP spid="32" grpId="0" animBg="1"/>
          <p:bldP spid="33" grpId="0" animBg="1"/>
          <p:bldP spid="34" grpId="0" animBg="1"/>
          <p:bldP spid="35" grpId="0" animBg="1"/>
          <p:bldP spid="3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1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20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30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par>
                              <p:cTn id="37" fill="hold">
                                <p:stCondLst>
                                  <p:cond delay="1860"/>
                                </p:stCondLst>
                                <p:childTnLst>
                                  <p:par>
                                    <p:cTn id="38" presetID="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additive="base">
                                            <p:cTn id="40" dur="500" fill="hold"/>
                                            <p:tgtEl>
                                              <p:spTgt spid="29"/>
                                            </p:tgtEl>
                                            <p:attrNameLst>
                                              <p:attrName>ppt_x</p:attrName>
                                            </p:attrNameLst>
                                          </p:cBhvr>
                                          <p:tavLst>
                                            <p:tav tm="0">
                                              <p:val>
                                                <p:strVal val="#ppt_x"/>
                                              </p:val>
                                            </p:tav>
                                            <p:tav tm="100000">
                                              <p:val>
                                                <p:strVal val="#ppt_x"/>
                                              </p:val>
                                            </p:tav>
                                          </p:tavLst>
                                        </p:anim>
                                        <p:anim calcmode="lin" valueType="num">
                                          <p:cBhvr additive="base">
                                            <p:cTn id="41" dur="5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00"/>
                                      </p:stCondLst>
                                      <p:childTnLst>
                                        <p:set>
                                          <p:cBhvr>
                                            <p:cTn id="43" dur="1" fill="hold">
                                              <p:stCondLst>
                                                <p:cond delay="0"/>
                                              </p:stCondLst>
                                            </p:cTn>
                                            <p:tgtEl>
                                              <p:spTgt spid="30"/>
                                            </p:tgtEl>
                                            <p:attrNameLst>
                                              <p:attrName>style.visibility</p:attrName>
                                            </p:attrNameLst>
                                          </p:cBhvr>
                                          <p:to>
                                            <p:strVal val="visible"/>
                                          </p:to>
                                        </p:set>
                                        <p:anim calcmode="lin" valueType="num">
                                          <p:cBhvr additive="base">
                                            <p:cTn id="44" dur="500" fill="hold"/>
                                            <p:tgtEl>
                                              <p:spTgt spid="30"/>
                                            </p:tgtEl>
                                            <p:attrNameLst>
                                              <p:attrName>ppt_x</p:attrName>
                                            </p:attrNameLst>
                                          </p:cBhvr>
                                          <p:tavLst>
                                            <p:tav tm="0">
                                              <p:val>
                                                <p:strVal val="#ppt_x"/>
                                              </p:val>
                                            </p:tav>
                                            <p:tav tm="100000">
                                              <p:val>
                                                <p:strVal val="#ppt_x"/>
                                              </p:val>
                                            </p:tav>
                                          </p:tavLst>
                                        </p:anim>
                                        <p:anim calcmode="lin" valueType="num">
                                          <p:cBhvr additive="base">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20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ppt_x"/>
                                              </p:val>
                                            </p:tav>
                                            <p:tav tm="100000">
                                              <p:val>
                                                <p:strVal val="#ppt_x"/>
                                              </p:val>
                                            </p:tav>
                                          </p:tavLst>
                                        </p:anim>
                                        <p:anim calcmode="lin" valueType="num">
                                          <p:cBhvr additive="base">
                                            <p:cTn id="49" dur="500" fill="hold"/>
                                            <p:tgtEl>
                                              <p:spTgt spid="3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30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fill="hold"/>
                                            <p:tgtEl>
                                              <p:spTgt spid="32"/>
                                            </p:tgtEl>
                                            <p:attrNameLst>
                                              <p:attrName>ppt_x</p:attrName>
                                            </p:attrNameLst>
                                          </p:cBhvr>
                                          <p:tavLst>
                                            <p:tav tm="0">
                                              <p:val>
                                                <p:strVal val="#ppt_x"/>
                                              </p:val>
                                            </p:tav>
                                            <p:tav tm="100000">
                                              <p:val>
                                                <p:strVal val="#ppt_x"/>
                                              </p:val>
                                            </p:tav>
                                          </p:tavLst>
                                        </p:anim>
                                        <p:anim calcmode="lin" valueType="num">
                                          <p:cBhvr additive="base">
                                            <p:cTn id="53" dur="500" fill="hold"/>
                                            <p:tgtEl>
                                              <p:spTgt spid="32"/>
                                            </p:tgtEl>
                                            <p:attrNameLst>
                                              <p:attrName>ppt_y</p:attrName>
                                            </p:attrNameLst>
                                          </p:cBhvr>
                                          <p:tavLst>
                                            <p:tav tm="0">
                                              <p:val>
                                                <p:strVal val="1+#ppt_h/2"/>
                                              </p:val>
                                            </p:tav>
                                            <p:tav tm="100000">
                                              <p:val>
                                                <p:strVal val="#ppt_y"/>
                                              </p:val>
                                            </p:tav>
                                          </p:tavLst>
                                        </p:anim>
                                      </p:childTnLst>
                                    </p:cTn>
                                  </p:par>
                                  <p:par>
                                    <p:cTn id="54" presetID="31" presetClass="entr" presetSubtype="0" fill="hold" grpId="0" nodeType="withEffect">
                                      <p:stCondLst>
                                        <p:cond delay="4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 calcmode="lin" valueType="num">
                                          <p:cBhvr>
                                            <p:cTn id="58" dur="500" fill="hold"/>
                                            <p:tgtEl>
                                              <p:spTgt spid="33"/>
                                            </p:tgtEl>
                                            <p:attrNameLst>
                                              <p:attrName>style.rotation</p:attrName>
                                            </p:attrNameLst>
                                          </p:cBhvr>
                                          <p:tavLst>
                                            <p:tav tm="0">
                                              <p:val>
                                                <p:fltVal val="90"/>
                                              </p:val>
                                            </p:tav>
                                            <p:tav tm="100000">
                                              <p:val>
                                                <p:fltVal val="0"/>
                                              </p:val>
                                            </p:tav>
                                          </p:tavLst>
                                        </p:anim>
                                        <p:animEffect transition="in" filter="fade">
                                          <p:cBhvr>
                                            <p:cTn id="59" dur="500"/>
                                            <p:tgtEl>
                                              <p:spTgt spid="33"/>
                                            </p:tgtEl>
                                          </p:cBhvr>
                                        </p:animEffect>
                                      </p:childTnLst>
                                    </p:cTn>
                                  </p:par>
                                  <p:par>
                                    <p:cTn id="60" presetID="31" presetClass="entr" presetSubtype="0" fill="hold" grpId="0" nodeType="withEffect">
                                      <p:stCondLst>
                                        <p:cond delay="50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 calcmode="lin" valueType="num">
                                          <p:cBhvr>
                                            <p:cTn id="64" dur="500" fill="hold"/>
                                            <p:tgtEl>
                                              <p:spTgt spid="34"/>
                                            </p:tgtEl>
                                            <p:attrNameLst>
                                              <p:attrName>style.rotation</p:attrName>
                                            </p:attrNameLst>
                                          </p:cBhvr>
                                          <p:tavLst>
                                            <p:tav tm="0">
                                              <p:val>
                                                <p:fltVal val="90"/>
                                              </p:val>
                                            </p:tav>
                                            <p:tav tm="100000">
                                              <p:val>
                                                <p:fltVal val="0"/>
                                              </p:val>
                                            </p:tav>
                                          </p:tavLst>
                                        </p:anim>
                                        <p:animEffect transition="in" filter="fade">
                                          <p:cBhvr>
                                            <p:cTn id="65" dur="500"/>
                                            <p:tgtEl>
                                              <p:spTgt spid="34"/>
                                            </p:tgtEl>
                                          </p:cBhvr>
                                        </p:animEffect>
                                      </p:childTnLst>
                                    </p:cTn>
                                  </p:par>
                                  <p:par>
                                    <p:cTn id="66" presetID="31" presetClass="entr" presetSubtype="0" fill="hold" grpId="0" nodeType="withEffect">
                                      <p:stCondLst>
                                        <p:cond delay="6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ppt_w</p:attrName>
                                            </p:attrNameLst>
                                          </p:cBhvr>
                                          <p:tavLst>
                                            <p:tav tm="0">
                                              <p:val>
                                                <p:fltVal val="0"/>
                                              </p:val>
                                            </p:tav>
                                            <p:tav tm="100000">
                                              <p:val>
                                                <p:strVal val="#ppt_w"/>
                                              </p:val>
                                            </p:tav>
                                          </p:tavLst>
                                        </p:anim>
                                        <p:anim calcmode="lin" valueType="num">
                                          <p:cBhvr>
                                            <p:cTn id="69" dur="500" fill="hold"/>
                                            <p:tgtEl>
                                              <p:spTgt spid="36"/>
                                            </p:tgtEl>
                                            <p:attrNameLst>
                                              <p:attrName>ppt_h</p:attrName>
                                            </p:attrNameLst>
                                          </p:cBhvr>
                                          <p:tavLst>
                                            <p:tav tm="0">
                                              <p:val>
                                                <p:fltVal val="0"/>
                                              </p:val>
                                            </p:tav>
                                            <p:tav tm="100000">
                                              <p:val>
                                                <p:strVal val="#ppt_h"/>
                                              </p:val>
                                            </p:tav>
                                          </p:tavLst>
                                        </p:anim>
                                        <p:anim calcmode="lin" valueType="num">
                                          <p:cBhvr>
                                            <p:cTn id="70" dur="500" fill="hold"/>
                                            <p:tgtEl>
                                              <p:spTgt spid="36"/>
                                            </p:tgtEl>
                                            <p:attrNameLst>
                                              <p:attrName>style.rotation</p:attrName>
                                            </p:attrNameLst>
                                          </p:cBhvr>
                                          <p:tavLst>
                                            <p:tav tm="0">
                                              <p:val>
                                                <p:fltVal val="90"/>
                                              </p:val>
                                            </p:tav>
                                            <p:tav tm="100000">
                                              <p:val>
                                                <p:fltVal val="0"/>
                                              </p:val>
                                            </p:tav>
                                          </p:tavLst>
                                        </p:anim>
                                        <p:animEffect transition="in" filter="fade">
                                          <p:cBhvr>
                                            <p:cTn id="71" dur="500"/>
                                            <p:tgtEl>
                                              <p:spTgt spid="36"/>
                                            </p:tgtEl>
                                          </p:cBhvr>
                                        </p:animEffect>
                                      </p:childTnLst>
                                    </p:cTn>
                                  </p:par>
                                  <p:par>
                                    <p:cTn id="72" presetID="31" presetClass="entr" presetSubtype="0" fill="hold" grpId="0" nodeType="withEffect">
                                      <p:stCondLst>
                                        <p:cond delay="70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 calcmode="lin" valueType="num">
                                          <p:cBhvr>
                                            <p:cTn id="76" dur="500" fill="hold"/>
                                            <p:tgtEl>
                                              <p:spTgt spid="35"/>
                                            </p:tgtEl>
                                            <p:attrNameLst>
                                              <p:attrName>style.rotation</p:attrName>
                                            </p:attrNameLst>
                                          </p:cBhvr>
                                          <p:tavLst>
                                            <p:tav tm="0">
                                              <p:val>
                                                <p:fltVal val="90"/>
                                              </p:val>
                                            </p:tav>
                                            <p:tav tm="100000">
                                              <p:val>
                                                <p:fltVal val="0"/>
                                              </p:val>
                                            </p:tav>
                                          </p:tavLst>
                                        </p:anim>
                                        <p:animEffect transition="in" filter="fade">
                                          <p:cBhvr>
                                            <p:cTn id="77" dur="500"/>
                                            <p:tgtEl>
                                              <p:spTgt spid="35"/>
                                            </p:tgtEl>
                                          </p:cBhvr>
                                        </p:animEffect>
                                      </p:childTnLst>
                                    </p:cTn>
                                  </p:par>
                                </p:childTnLst>
                              </p:cTn>
                            </p:par>
                            <p:par>
                              <p:cTn id="78" fill="hold">
                                <p:stCondLst>
                                  <p:cond delay="2360"/>
                                </p:stCondLst>
                                <p:childTnLst>
                                  <p:par>
                                    <p:cTn id="79" presetID="22" presetClass="entr" presetSubtype="2" fill="hold" grpId="0" nodeType="afterEffect">
                                      <p:stCondLst>
                                        <p:cond delay="0"/>
                                      </p:stCondLst>
                                      <p:childTnLst>
                                        <p:set>
                                          <p:cBhvr>
                                            <p:cTn id="80" dur="1" fill="hold">
                                              <p:stCondLst>
                                                <p:cond delay="0"/>
                                              </p:stCondLst>
                                            </p:cTn>
                                            <p:tgtEl>
                                              <p:spTgt spid="5"/>
                                            </p:tgtEl>
                                            <p:attrNameLst>
                                              <p:attrName>style.visibility</p:attrName>
                                            </p:attrNameLst>
                                          </p:cBhvr>
                                          <p:to>
                                            <p:strVal val="visible"/>
                                          </p:to>
                                        </p:set>
                                        <p:animEffect transition="in" filter="wipe(right)">
                                          <p:cBhvr>
                                            <p:cTn id="81" dur="500"/>
                                            <p:tgtEl>
                                              <p:spTgt spid="5"/>
                                            </p:tgtEl>
                                          </p:cBhvr>
                                        </p:animEffect>
                                      </p:childTnLst>
                                    </p:cTn>
                                  </p:par>
                                  <p:par>
                                    <p:cTn id="82" presetID="22" presetClass="entr" presetSubtype="2" fill="hold" grpId="0" nodeType="withEffect">
                                      <p:stCondLst>
                                        <p:cond delay="200"/>
                                      </p:stCondLst>
                                      <p:childTnLst>
                                        <p:set>
                                          <p:cBhvr>
                                            <p:cTn id="83" dur="1" fill="hold">
                                              <p:stCondLst>
                                                <p:cond delay="0"/>
                                              </p:stCondLst>
                                            </p:cTn>
                                            <p:tgtEl>
                                              <p:spTgt spid="6"/>
                                            </p:tgtEl>
                                            <p:attrNameLst>
                                              <p:attrName>style.visibility</p:attrName>
                                            </p:attrNameLst>
                                          </p:cBhvr>
                                          <p:to>
                                            <p:strVal val="visible"/>
                                          </p:to>
                                        </p:set>
                                        <p:animEffect transition="in" filter="wipe(right)">
                                          <p:cBhvr>
                                            <p:cTn id="84" dur="500"/>
                                            <p:tgtEl>
                                              <p:spTgt spid="6"/>
                                            </p:tgtEl>
                                          </p:cBhvr>
                                        </p:animEffect>
                                      </p:childTnLst>
                                    </p:cTn>
                                  </p:par>
                                  <p:par>
                                    <p:cTn id="85" presetID="22" presetClass="entr" presetSubtype="2" fill="hold" grpId="0" nodeType="withEffect">
                                      <p:stCondLst>
                                        <p:cond delay="400"/>
                                      </p:stCondLst>
                                      <p:childTnLst>
                                        <p:set>
                                          <p:cBhvr>
                                            <p:cTn id="86" dur="1" fill="hold">
                                              <p:stCondLst>
                                                <p:cond delay="0"/>
                                              </p:stCondLst>
                                            </p:cTn>
                                            <p:tgtEl>
                                              <p:spTgt spid="7"/>
                                            </p:tgtEl>
                                            <p:attrNameLst>
                                              <p:attrName>style.visibility</p:attrName>
                                            </p:attrNameLst>
                                          </p:cBhvr>
                                          <p:to>
                                            <p:strVal val="visible"/>
                                          </p:to>
                                        </p:set>
                                        <p:animEffect transition="in" filter="wipe(right)">
                                          <p:cBhvr>
                                            <p:cTn id="87" dur="500"/>
                                            <p:tgtEl>
                                              <p:spTgt spid="7"/>
                                            </p:tgtEl>
                                          </p:cBhvr>
                                        </p:animEffect>
                                      </p:childTnLst>
                                    </p:cTn>
                                  </p:par>
                                  <p:par>
                                    <p:cTn id="88" presetID="22" presetClass="entr" presetSubtype="2" fill="hold" grpId="0" nodeType="withEffect">
                                      <p:stCondLst>
                                        <p:cond delay="600"/>
                                      </p:stCondLst>
                                      <p:childTnLst>
                                        <p:set>
                                          <p:cBhvr>
                                            <p:cTn id="89" dur="1" fill="hold">
                                              <p:stCondLst>
                                                <p:cond delay="0"/>
                                              </p:stCondLst>
                                            </p:cTn>
                                            <p:tgtEl>
                                              <p:spTgt spid="8"/>
                                            </p:tgtEl>
                                            <p:attrNameLst>
                                              <p:attrName>style.visibility</p:attrName>
                                            </p:attrNameLst>
                                          </p:cBhvr>
                                          <p:to>
                                            <p:strVal val="visible"/>
                                          </p:to>
                                        </p:set>
                                        <p:animEffect transition="in" filter="wipe(right)">
                                          <p:cBhvr>
                                            <p:cTn id="9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P spid="8" grpId="0"/>
          <p:bldP spid="29" grpId="0" animBg="1"/>
          <p:bldP spid="30" grpId="0" animBg="1"/>
          <p:bldP spid="31" grpId="0" animBg="1"/>
          <p:bldP spid="32" grpId="0" animBg="1"/>
          <p:bldP spid="33" grpId="0" animBg="1"/>
          <p:bldP spid="34" grpId="0" animBg="1"/>
          <p:bldP spid="35" grpId="0" animBg="1"/>
          <p:bldP spid="36"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90395" y="745490"/>
            <a:ext cx="5534025" cy="2767330"/>
            <a:chOff x="2977" y="1174"/>
            <a:chExt cx="8698" cy="4358"/>
          </a:xfrm>
        </p:grpSpPr>
        <p:grpSp>
          <p:nvGrpSpPr>
            <p:cNvPr id="249" name="组合 248"/>
            <p:cNvGrpSpPr/>
            <p:nvPr/>
          </p:nvGrpSpPr>
          <p:grpSpPr>
            <a:xfrm>
              <a:off x="2977" y="1871"/>
              <a:ext cx="866" cy="999"/>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a:spLocks noChangeAspect="1"/>
            </p:cNvSpPr>
            <p:nvPr/>
          </p:nvSpPr>
          <p:spPr>
            <a:xfrm rot="5400000">
              <a:off x="3730" y="4865"/>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64" name="椭圆 63"/>
            <p:cNvSpPr>
              <a:spLocks noChangeAspect="1"/>
            </p:cNvSpPr>
            <p:nvPr/>
          </p:nvSpPr>
          <p:spPr>
            <a:xfrm>
              <a:off x="4397" y="3596"/>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a:spLocks noChangeAspect="1"/>
            </p:cNvSpPr>
            <p:nvPr/>
          </p:nvSpPr>
          <p:spPr>
            <a:xfrm>
              <a:off x="8900" y="1890"/>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六边形 3"/>
            <p:cNvSpPr>
              <a:spLocks noChangeAspect="1"/>
            </p:cNvSpPr>
            <p:nvPr/>
          </p:nvSpPr>
          <p:spPr>
            <a:xfrm rot="5400000">
              <a:off x="11008" y="1223"/>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5" name="组合 4"/>
            <p:cNvGrpSpPr>
              <a:grpSpLocks noChangeAspect="1"/>
            </p:cNvGrpSpPr>
            <p:nvPr/>
          </p:nvGrpSpPr>
          <p:grpSpPr>
            <a:xfrm>
              <a:off x="9906" y="4721"/>
              <a:ext cx="580" cy="669"/>
              <a:chOff x="9983638" y="3961026"/>
              <a:chExt cx="3439003" cy="3989244"/>
            </a:xfrm>
            <a:effectLst>
              <a:outerShdw blurRad="419100" dist="38100" dir="18540000" sx="102000" sy="102000" algn="r" rotWithShape="0">
                <a:prstClr val="black">
                  <a:alpha val="40000"/>
                </a:prstClr>
              </a:outerShdw>
            </a:effectLst>
          </p:grpSpPr>
          <p:sp>
            <p:nvSpPr>
              <p:cNvPr id="6" name="六边形 5"/>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7" name="六边形 6"/>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grpSp>
        <p:nvGrpSpPr>
          <p:cNvPr id="42" name="组合 41"/>
          <p:cNvGrpSpPr/>
          <p:nvPr/>
        </p:nvGrpSpPr>
        <p:grpSpPr>
          <a:xfrm flipH="1">
            <a:off x="0" y="3391427"/>
            <a:ext cx="3023549" cy="1648425"/>
            <a:chOff x="5917425" y="3435846"/>
            <a:chExt cx="3226575" cy="1707654"/>
          </a:xfrm>
        </p:grpSpPr>
        <p:pic>
          <p:nvPicPr>
            <p:cNvPr id="4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5" name="组合 44"/>
          <p:cNvGrpSpPr/>
          <p:nvPr/>
        </p:nvGrpSpPr>
        <p:grpSpPr>
          <a:xfrm>
            <a:off x="5936075" y="3362166"/>
            <a:ext cx="3225240" cy="1706947"/>
            <a:chOff x="5917425" y="3435846"/>
            <a:chExt cx="3226575" cy="1707654"/>
          </a:xfrm>
        </p:grpSpPr>
        <p:pic>
          <p:nvPicPr>
            <p:cNvPr id="4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 name="TextBox 45"/>
          <p:cNvSpPr txBox="1"/>
          <p:nvPr/>
        </p:nvSpPr>
        <p:spPr>
          <a:xfrm>
            <a:off x="3952020" y="1955616"/>
            <a:ext cx="1198341" cy="400110"/>
          </a:xfrm>
          <a:prstGeom prst="rect">
            <a:avLst/>
          </a:prstGeom>
          <a:noFill/>
          <a:effectLst/>
        </p:spPr>
        <p:txBody>
          <a:bodyPr wrap="none" rtlCol="0">
            <a:spAutoFit/>
          </a:bodyPr>
          <a:lstStyle/>
          <a:p>
            <a:pPr algn="ctr"/>
            <a:r>
              <a:rPr lang="en-US" altLang="zh-CN" sz="20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PART 02</a:t>
            </a:r>
          </a:p>
        </p:txBody>
      </p:sp>
      <p:sp>
        <p:nvSpPr>
          <p:cNvPr id="36" name="Rectangle 49"/>
          <p:cNvSpPr/>
          <p:nvPr/>
        </p:nvSpPr>
        <p:spPr>
          <a:xfrm>
            <a:off x="3492161" y="2336562"/>
            <a:ext cx="2159678" cy="523220"/>
          </a:xfrm>
          <a:prstGeom prst="rect">
            <a:avLst/>
          </a:prstGeom>
          <a:effectLst/>
        </p:spPr>
        <p:txBody>
          <a:bodyPr wrap="square">
            <a:spAutoFit/>
          </a:bodyPr>
          <a:lstStyle/>
          <a:p>
            <a:pPr marL="0" lvl="1" algn="ctr"/>
            <a:r>
              <a:rPr lang="zh-CN" altLang="en-US" sz="2800" b="1" spc="600" dirty="0">
                <a:solidFill>
                  <a:srgbClr val="2F5EB0"/>
                </a:solidFill>
                <a:latin typeface="字魂59号-创粗黑" panose="00000500000000000000" charset="-122"/>
                <a:ea typeface="字魂59号-创粗黑" panose="00000500000000000000" charset="-122"/>
                <a:cs typeface="字魂59号-创粗黑" panose="00000500000000000000" charset="-122"/>
              </a:rPr>
              <a:t>面临挑战</a:t>
            </a:r>
          </a:p>
        </p:txBody>
      </p:sp>
      <p:sp>
        <p:nvSpPr>
          <p:cNvPr id="37" name="Rectangle 60"/>
          <p:cNvSpPr/>
          <p:nvPr/>
        </p:nvSpPr>
        <p:spPr>
          <a:xfrm>
            <a:off x="3305860" y="2985534"/>
            <a:ext cx="2591613" cy="738344"/>
          </a:xfrm>
          <a:prstGeom prst="rect">
            <a:avLst/>
          </a:prstGeom>
          <a:effectLst/>
        </p:spPr>
        <p:txBody>
          <a:bodyPr wrap="square">
            <a:spAutoFit/>
          </a:bodyPr>
          <a:lstStyle/>
          <a:p>
            <a:pPr algn="ctr">
              <a:lnSpc>
                <a:spcPct val="120000"/>
              </a:lnSpc>
            </a:pPr>
            <a:r>
              <a:rPr lang="zh-CN" altLang="en-US"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缺乏信心</a:t>
            </a:r>
            <a:endParaRPr lang="en-US" altLang="zh-CN"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不适风险</a:t>
            </a:r>
            <a:endParaRPr lang="en-US" altLang="zh-CN"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200" b="1" spc="3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观念落后</a:t>
            </a:r>
          </a:p>
        </p:txBody>
      </p:sp>
      <p:cxnSp>
        <p:nvCxnSpPr>
          <p:cNvPr id="38" name="Straight Connector 2"/>
          <p:cNvCxnSpPr/>
          <p:nvPr/>
        </p:nvCxnSpPr>
        <p:spPr>
          <a:xfrm>
            <a:off x="3762121" y="2918373"/>
            <a:ext cx="1619758" cy="0"/>
          </a:xfrm>
          <a:prstGeom prst="line">
            <a:avLst/>
          </a:prstGeom>
          <a:ln w="9525">
            <a:solidFill>
              <a:srgbClr val="2F5EB0"/>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2081" y="843558"/>
            <a:ext cx="1025847" cy="1025847"/>
            <a:chOff x="4032081" y="843558"/>
            <a:chExt cx="1025847" cy="1025847"/>
          </a:xfrm>
        </p:grpSpPr>
        <p:sp>
          <p:nvSpPr>
            <p:cNvPr id="33" name="椭圆 32"/>
            <p:cNvSpPr/>
            <p:nvPr/>
          </p:nvSpPr>
          <p:spPr>
            <a:xfrm>
              <a:off x="4032081" y="843558"/>
              <a:ext cx="1025847" cy="1025847"/>
            </a:xfrm>
            <a:prstGeom prst="ellipse">
              <a:avLst/>
            </a:prstGeom>
            <a:gradFill>
              <a:gsLst>
                <a:gs pos="0">
                  <a:srgbClr val="0070C0"/>
                </a:gs>
                <a:gs pos="100000">
                  <a:schemeClr val="accent4">
                    <a:lumMod val="60000"/>
                    <a:lumOff val="40000"/>
                  </a:schemeClr>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6" name="KSO_Shape"/>
            <p:cNvSpPr/>
            <p:nvPr/>
          </p:nvSpPr>
          <p:spPr bwMode="auto">
            <a:xfrm>
              <a:off x="4297911" y="1167511"/>
              <a:ext cx="544049" cy="42742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7" name="矩形 16"/>
          <p:cNvSpPr/>
          <p:nvPr/>
        </p:nvSpPr>
        <p:spPr>
          <a:xfrm flipH="1">
            <a:off x="-1" y="4893404"/>
            <a:ext cx="9144001" cy="270313"/>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8" name="矩形 17"/>
          <p:cNvSpPr/>
          <p:nvPr/>
        </p:nvSpPr>
        <p:spPr>
          <a:xfrm flipH="1">
            <a:off x="-2" y="4946689"/>
            <a:ext cx="9144001" cy="21667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20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par>
                                <p:cTn id="16" presetID="53" presetClass="entr" presetSubtype="16" fill="hold" grpId="0" nodeType="withEffect">
                                  <p:stCondLst>
                                    <p:cond delay="2500"/>
                                  </p:stCondLst>
                                  <p:childTnLst>
                                    <p:set>
                                      <p:cBhvr>
                                        <p:cTn id="17" dur="1" fill="hold">
                                          <p:stCondLst>
                                            <p:cond delay="0"/>
                                          </p:stCondLst>
                                        </p:cTn>
                                        <p:tgtEl>
                                          <p:spTgt spid="36"/>
                                        </p:tgtEl>
                                        <p:attrNameLst>
                                          <p:attrName>style.visibility</p:attrName>
                                        </p:attrNameLst>
                                      </p:cBhvr>
                                      <p:to>
                                        <p:strVal val="visible"/>
                                      </p:to>
                                    </p:set>
                                    <p:anim calcmode="lin" valueType="num">
                                      <p:cBhvr>
                                        <p:cTn id="18" dur="500" fill="hold"/>
                                        <p:tgtEl>
                                          <p:spTgt spid="36"/>
                                        </p:tgtEl>
                                        <p:attrNameLst>
                                          <p:attrName>ppt_w</p:attrName>
                                        </p:attrNameLst>
                                      </p:cBhvr>
                                      <p:tavLst>
                                        <p:tav tm="0">
                                          <p:val>
                                            <p:fltVal val="0"/>
                                          </p:val>
                                        </p:tav>
                                        <p:tav tm="100000">
                                          <p:val>
                                            <p:strVal val="#ppt_w"/>
                                          </p:val>
                                        </p:tav>
                                      </p:tavLst>
                                    </p:anim>
                                    <p:anim calcmode="lin" valueType="num">
                                      <p:cBhvr>
                                        <p:cTn id="19" dur="500" fill="hold"/>
                                        <p:tgtEl>
                                          <p:spTgt spid="36"/>
                                        </p:tgtEl>
                                        <p:attrNameLst>
                                          <p:attrName>ppt_h</p:attrName>
                                        </p:attrNameLst>
                                      </p:cBhvr>
                                      <p:tavLst>
                                        <p:tav tm="0">
                                          <p:val>
                                            <p:fltVal val="0"/>
                                          </p:val>
                                        </p:tav>
                                        <p:tav tm="100000">
                                          <p:val>
                                            <p:strVal val="#ppt_h"/>
                                          </p:val>
                                        </p:tav>
                                      </p:tavLst>
                                    </p:anim>
                                    <p:animEffect transition="in" filter="fade">
                                      <p:cBhvr>
                                        <p:cTn id="20" dur="500"/>
                                        <p:tgtEl>
                                          <p:spTgt spid="36"/>
                                        </p:tgtEl>
                                      </p:cBhvr>
                                    </p:animEffect>
                                  </p:childTnLst>
                                </p:cTn>
                              </p:par>
                              <p:par>
                                <p:cTn id="21" presetID="42" presetClass="entr" presetSubtype="0" fill="hold" nodeType="withEffect">
                                  <p:stCondLst>
                                    <p:cond delay="275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325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矩形 26"/>
          <p:cNvSpPr/>
          <p:nvPr/>
        </p:nvSpPr>
        <p:spPr>
          <a:xfrm>
            <a:off x="467544" y="1131590"/>
            <a:ext cx="2749331" cy="1596386"/>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字魂59号-创粗黑" panose="00000500000000000000" charset="-122"/>
                <a:ea typeface="字魂59号-创粗黑" panose="00000500000000000000" charset="-122"/>
                <a:cs typeface="字魂59号-创粗黑" panose="00000500000000000000" charset="-122"/>
              </a:rPr>
              <a:t>       </a:t>
            </a:r>
            <a:r>
              <a:rPr lang="zh-CN" altLang="en-US" b="1" dirty="0">
                <a:latin typeface="字魂59号-创粗黑" panose="00000500000000000000" charset="-122"/>
                <a:ea typeface="字魂59号-创粗黑" panose="00000500000000000000" charset="-122"/>
                <a:cs typeface="字魂59号-创粗黑" panose="00000500000000000000" charset="-122"/>
              </a:rPr>
              <a:t>完成项目之一</a:t>
            </a:r>
            <a:endParaRPr lang="en-US" altLang="zh-CN" b="1" dirty="0">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
        <p:nvSpPr>
          <p:cNvPr id="28" name="矩形 27"/>
          <p:cNvSpPr/>
          <p:nvPr/>
        </p:nvSpPr>
        <p:spPr>
          <a:xfrm>
            <a:off x="6057057" y="1137701"/>
            <a:ext cx="2749331" cy="1596386"/>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字魂59号-创粗黑" panose="00000500000000000000" charset="-122"/>
                <a:ea typeface="字魂59号-创粗黑" panose="00000500000000000000" charset="-122"/>
                <a:cs typeface="字魂59号-创粗黑" panose="00000500000000000000" charset="-122"/>
              </a:rPr>
              <a:t>      </a:t>
            </a:r>
            <a:r>
              <a:rPr lang="zh-CN" altLang="en-US" b="1" dirty="0">
                <a:latin typeface="字魂59号-创粗黑" panose="00000500000000000000" charset="-122"/>
                <a:ea typeface="字魂59号-创粗黑" panose="00000500000000000000" charset="-122"/>
                <a:cs typeface="字魂59号-创粗黑" panose="00000500000000000000" charset="-122"/>
              </a:rPr>
              <a:t>完成项目之一</a:t>
            </a:r>
            <a:endParaRPr lang="en-US" altLang="zh-CN" b="1" dirty="0">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
        <p:nvSpPr>
          <p:cNvPr id="29" name="矩形 28"/>
          <p:cNvSpPr/>
          <p:nvPr/>
        </p:nvSpPr>
        <p:spPr>
          <a:xfrm>
            <a:off x="3262301" y="2775564"/>
            <a:ext cx="2749331" cy="1596386"/>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latin typeface="字魂59号-创粗黑" panose="00000500000000000000" charset="-122"/>
                <a:ea typeface="字魂59号-创粗黑" panose="00000500000000000000" charset="-122"/>
                <a:cs typeface="字魂59号-创粗黑" panose="00000500000000000000" charset="-122"/>
              </a:rPr>
              <a:t>       </a:t>
            </a:r>
            <a:r>
              <a:rPr lang="zh-CN" altLang="en-US" b="1" dirty="0">
                <a:latin typeface="字魂59号-创粗黑" panose="00000500000000000000" charset="-122"/>
                <a:ea typeface="字魂59号-创粗黑" panose="00000500000000000000" charset="-122"/>
                <a:cs typeface="字魂59号-创粗黑" panose="00000500000000000000" charset="-122"/>
              </a:rPr>
              <a:t>完成项目之一</a:t>
            </a:r>
            <a:endParaRPr lang="en-US" altLang="zh-CN" b="1" dirty="0">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点击增加文本点击增加文本</a:t>
            </a:r>
          </a:p>
          <a:p>
            <a:pPr algn="ctr"/>
            <a:endParaRPr lang="zh-CN" altLang="en-US" sz="1600" dirty="0">
              <a:latin typeface="字魂59号-创粗黑" panose="00000500000000000000" charset="-122"/>
              <a:ea typeface="字魂59号-创粗黑" panose="00000500000000000000" charset="-122"/>
              <a:cs typeface="字魂59号-创粗黑" panose="00000500000000000000" charset="-122"/>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7057" y="2781674"/>
            <a:ext cx="2749331" cy="1590274"/>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60565" y="1131590"/>
            <a:ext cx="2759898" cy="1596386"/>
          </a:xfrm>
          <a:prstGeom prst="rect">
            <a:avLst/>
          </a:prstGeom>
        </p:spPr>
      </p:pic>
      <p:pic>
        <p:nvPicPr>
          <p:cNvPr id="32" name="图片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078" y="2781675"/>
            <a:ext cx="2749331" cy="1590274"/>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14" presetClass="entr" presetSubtype="5"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randombar(vertical)">
                                      <p:cBhvr>
                                        <p:cTn id="23" dur="500"/>
                                        <p:tgtEl>
                                          <p:spTgt spid="27"/>
                                        </p:tgtEl>
                                      </p:cBhvr>
                                    </p:animEffect>
                                  </p:childTnLst>
                                </p:cTn>
                              </p:par>
                            </p:childTnLst>
                          </p:cTn>
                        </p:par>
                        <p:par>
                          <p:cTn id="24" fill="hold">
                            <p:stCondLst>
                              <p:cond delay="1860"/>
                            </p:stCondLst>
                            <p:childTnLst>
                              <p:par>
                                <p:cTn id="25" presetID="22" presetClass="entr" presetSubtype="1"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par>
                          <p:cTn id="28" fill="hold">
                            <p:stCondLst>
                              <p:cond delay="2360"/>
                            </p:stCondLst>
                            <p:childTnLst>
                              <p:par>
                                <p:cTn id="29" presetID="14" presetClass="entr" presetSubtype="1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childTnLst>
                          </p:cTn>
                        </p:par>
                        <p:par>
                          <p:cTn id="32" fill="hold">
                            <p:stCondLst>
                              <p:cond delay="2860"/>
                            </p:stCondLst>
                            <p:childTnLst>
                              <p:par>
                                <p:cTn id="33" presetID="53" presetClass="entr" presetSubtype="16"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Effect transition="in" filter="fade">
                                      <p:cBhvr>
                                        <p:cTn id="37" dur="500"/>
                                        <p:tgtEl>
                                          <p:spTgt spid="29"/>
                                        </p:tgtEl>
                                      </p:cBhvr>
                                    </p:animEffect>
                                  </p:childTnLst>
                                </p:cTn>
                              </p:par>
                            </p:childTnLst>
                          </p:cTn>
                        </p:par>
                        <p:par>
                          <p:cTn id="38" fill="hold">
                            <p:stCondLst>
                              <p:cond delay="3360"/>
                            </p:stCondLst>
                            <p:childTnLst>
                              <p:par>
                                <p:cTn id="39" presetID="42" presetClass="entr" presetSubtype="0"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par>
                          <p:cTn id="44" fill="hold">
                            <p:stCondLst>
                              <p:cond delay="4360"/>
                            </p:stCondLst>
                            <p:childTnLst>
                              <p:par>
                                <p:cTn id="45" presetID="14" presetClass="entr" presetSubtype="1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randombar(horizontal)">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7"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Freeform 7"/>
          <p:cNvSpPr/>
          <p:nvPr/>
        </p:nvSpPr>
        <p:spPr bwMode="auto">
          <a:xfrm>
            <a:off x="2992759" y="1205985"/>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40" name="组合 39"/>
          <p:cNvGrpSpPr/>
          <p:nvPr/>
        </p:nvGrpSpPr>
        <p:grpSpPr>
          <a:xfrm>
            <a:off x="2992600" y="967751"/>
            <a:ext cx="1149740" cy="1149740"/>
            <a:chOff x="2342140" y="893355"/>
            <a:chExt cx="1149740" cy="1149740"/>
          </a:xfrm>
        </p:grpSpPr>
        <p:grpSp>
          <p:nvGrpSpPr>
            <p:cNvPr id="41" name="组合 40"/>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42"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45" name="组合 44"/>
          <p:cNvGrpSpPr/>
          <p:nvPr/>
        </p:nvGrpSpPr>
        <p:grpSpPr>
          <a:xfrm>
            <a:off x="2486156" y="2286104"/>
            <a:ext cx="1149740" cy="1149740"/>
            <a:chOff x="1835696" y="2211710"/>
            <a:chExt cx="1149740" cy="1149740"/>
          </a:xfrm>
        </p:grpSpPr>
        <p:grpSp>
          <p:nvGrpSpPr>
            <p:cNvPr id="46" name="组合 45"/>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7"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7CD0"/>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50" name="组合 49"/>
          <p:cNvGrpSpPr/>
          <p:nvPr/>
        </p:nvGrpSpPr>
        <p:grpSpPr>
          <a:xfrm>
            <a:off x="3134228" y="3510242"/>
            <a:ext cx="1149740" cy="1149740"/>
            <a:chOff x="2483768" y="3435846"/>
            <a:chExt cx="1149740" cy="1149740"/>
          </a:xfrm>
        </p:grpSpPr>
        <p:grpSp>
          <p:nvGrpSpPr>
            <p:cNvPr id="51" name="组合 50"/>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55"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58" name="TextBox 57"/>
          <p:cNvSpPr txBox="1"/>
          <p:nvPr/>
        </p:nvSpPr>
        <p:spPr>
          <a:xfrm>
            <a:off x="1311903" y="1327789"/>
            <a:ext cx="1036867" cy="215444"/>
          </a:xfrm>
          <a:prstGeom prst="rect">
            <a:avLst/>
          </a:prstGeom>
          <a:noFill/>
        </p:spPr>
        <p:txBody>
          <a:bodyPr wrap="square" lIns="0" tIns="0" rIns="0" bIns="0" rtlCol="0">
            <a:spAutoFit/>
          </a:bodyPr>
          <a:lstStyle/>
          <a:p>
            <a:pPr algn="ctr"/>
            <a:r>
              <a:rPr lang="zh-CN" altLang="en-US" sz="1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p>
        </p:txBody>
      </p:sp>
      <p:sp>
        <p:nvSpPr>
          <p:cNvPr id="59" name="TextBox 58"/>
          <p:cNvSpPr txBox="1"/>
          <p:nvPr/>
        </p:nvSpPr>
        <p:spPr>
          <a:xfrm>
            <a:off x="1311899" y="1640560"/>
            <a:ext cx="120331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60" name="TextBox 59"/>
          <p:cNvSpPr txBox="1"/>
          <p:nvPr/>
        </p:nvSpPr>
        <p:spPr>
          <a:xfrm>
            <a:off x="938914" y="2658381"/>
            <a:ext cx="1331318"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填加标题</a:t>
            </a:r>
          </a:p>
        </p:txBody>
      </p:sp>
      <p:sp>
        <p:nvSpPr>
          <p:cNvPr id="61" name="TextBox 60"/>
          <p:cNvSpPr txBox="1"/>
          <p:nvPr/>
        </p:nvSpPr>
        <p:spPr>
          <a:xfrm>
            <a:off x="1038807" y="2980826"/>
            <a:ext cx="116650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62" name="TextBox 61"/>
          <p:cNvSpPr txBox="1"/>
          <p:nvPr/>
        </p:nvSpPr>
        <p:spPr>
          <a:xfrm>
            <a:off x="1619672" y="4064093"/>
            <a:ext cx="1166506"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填加标题</a:t>
            </a:r>
          </a:p>
        </p:txBody>
      </p:sp>
      <p:sp>
        <p:nvSpPr>
          <p:cNvPr id="63" name="TextBox 62"/>
          <p:cNvSpPr txBox="1"/>
          <p:nvPr/>
        </p:nvSpPr>
        <p:spPr>
          <a:xfrm>
            <a:off x="1633259" y="4380817"/>
            <a:ext cx="116650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64" name="Line 39"/>
          <p:cNvSpPr>
            <a:spLocks noChangeShapeType="1"/>
          </p:cNvSpPr>
          <p:nvPr/>
        </p:nvSpPr>
        <p:spPr bwMode="auto">
          <a:xfrm>
            <a:off x="4447524" y="1820702"/>
            <a:ext cx="915275" cy="450074"/>
          </a:xfrm>
          <a:prstGeom prst="line">
            <a:avLst/>
          </a:prstGeom>
          <a:noFill/>
          <a:ln w="57150" cap="rnd">
            <a:solidFill>
              <a:schemeClr val="tx1"/>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65" name="Line 40"/>
          <p:cNvSpPr>
            <a:spLocks noChangeShapeType="1"/>
          </p:cNvSpPr>
          <p:nvPr/>
        </p:nvSpPr>
        <p:spPr bwMode="auto">
          <a:xfrm>
            <a:off x="3974177" y="2813883"/>
            <a:ext cx="1241799" cy="1261"/>
          </a:xfrm>
          <a:prstGeom prst="line">
            <a:avLst/>
          </a:prstGeom>
          <a:noFill/>
          <a:ln w="57150" cap="rnd">
            <a:solidFill>
              <a:schemeClr val="tx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66" name="Line 41"/>
          <p:cNvSpPr>
            <a:spLocks noChangeShapeType="1"/>
          </p:cNvSpPr>
          <p:nvPr/>
        </p:nvSpPr>
        <p:spPr bwMode="auto">
          <a:xfrm flipV="1">
            <a:off x="4404254" y="3359378"/>
            <a:ext cx="954357" cy="383256"/>
          </a:xfrm>
          <a:prstGeom prst="line">
            <a:avLst/>
          </a:prstGeom>
          <a:noFill/>
          <a:ln w="57150" cap="rnd">
            <a:solidFill>
              <a:schemeClr val="tx1"/>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30" name="组合 29"/>
          <p:cNvGrpSpPr/>
          <p:nvPr/>
        </p:nvGrpSpPr>
        <p:grpSpPr bwMode="auto">
          <a:xfrm>
            <a:off x="5445153" y="1731152"/>
            <a:ext cx="2259643" cy="2259643"/>
            <a:chOff x="1103084" y="2155824"/>
            <a:chExt cx="3176815" cy="3176815"/>
          </a:xfrm>
        </p:grpSpPr>
        <p:sp>
          <p:nvSpPr>
            <p:cNvPr id="31" name="椭圆 30"/>
            <p:cNvSpPr/>
            <p:nvPr/>
          </p:nvSpPr>
          <p:spPr>
            <a:xfrm>
              <a:off x="1103084" y="2155824"/>
              <a:ext cx="3176815" cy="3176815"/>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字魂59号-创粗黑" panose="00000500000000000000" charset="-122"/>
                <a:ea typeface="字魂59号-创粗黑" panose="00000500000000000000" charset="-122"/>
                <a:cs typeface="Arial" panose="020B0604020202020204" pitchFamily="34" charset="0"/>
              </a:endParaRPr>
            </a:p>
          </p:txBody>
        </p:sp>
        <p:sp>
          <p:nvSpPr>
            <p:cNvPr id="32" name="椭圆 31"/>
            <p:cNvSpPr/>
            <p:nvPr/>
          </p:nvSpPr>
          <p:spPr>
            <a:xfrm>
              <a:off x="1281790" y="2334530"/>
              <a:ext cx="2819403" cy="2819403"/>
            </a:xfrm>
            <a:prstGeom prst="ellipse">
              <a:avLst/>
            </a:prstGeom>
            <a:blipFill dpi="0" rotWithShape="1">
              <a:blip r:embed="rId3"/>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字魂59号-创粗黑" panose="00000500000000000000" charset="-122"/>
                <a:ea typeface="字魂59号-创粗黑" panose="00000500000000000000" charset="-122"/>
                <a:cs typeface="Arial" panose="020B0604020202020204" pitchFamily="34" charset="0"/>
              </a:endParaRPr>
            </a:p>
          </p:txBody>
        </p:sp>
      </p:gr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par>
                                <p:cTn id="26" presetID="53" presetClass="entr" presetSubtype="16"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par>
                                <p:cTn id="31" presetID="53" presetClass="entr" presetSubtype="16"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ppt_w</p:attrName>
                                        </p:attrNameLst>
                                      </p:cBhvr>
                                      <p:tavLst>
                                        <p:tav tm="0">
                                          <p:val>
                                            <p:fltVal val="0"/>
                                          </p:val>
                                        </p:tav>
                                        <p:tav tm="100000">
                                          <p:val>
                                            <p:strVal val="#ppt_w"/>
                                          </p:val>
                                        </p:tav>
                                      </p:tavLst>
                                    </p:anim>
                                    <p:anim calcmode="lin" valueType="num">
                                      <p:cBhvr>
                                        <p:cTn id="34" dur="500" fill="hold"/>
                                        <p:tgtEl>
                                          <p:spTgt spid="50"/>
                                        </p:tgtEl>
                                        <p:attrNameLst>
                                          <p:attrName>ppt_h</p:attrName>
                                        </p:attrNameLst>
                                      </p:cBhvr>
                                      <p:tavLst>
                                        <p:tav tm="0">
                                          <p:val>
                                            <p:fltVal val="0"/>
                                          </p:val>
                                        </p:tav>
                                        <p:tav tm="100000">
                                          <p:val>
                                            <p:strVal val="#ppt_h"/>
                                          </p:val>
                                        </p:tav>
                                      </p:tavLst>
                                    </p:anim>
                                    <p:animEffect transition="in" filter="fade">
                                      <p:cBhvr>
                                        <p:cTn id="35" dur="500"/>
                                        <p:tgtEl>
                                          <p:spTgt spid="50"/>
                                        </p:tgtEl>
                                      </p:cBhvr>
                                    </p:animEffect>
                                  </p:childTnLst>
                                </p:cTn>
                              </p:par>
                            </p:childTnLst>
                          </p:cTn>
                        </p:par>
                        <p:par>
                          <p:cTn id="36" fill="hold">
                            <p:stCondLst>
                              <p:cond delay="1860"/>
                            </p:stCondLst>
                            <p:childTnLst>
                              <p:par>
                                <p:cTn id="37" presetID="22" presetClass="entr" presetSubtype="1"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up)">
                                      <p:cBhvr>
                                        <p:cTn id="39" dur="500"/>
                                        <p:tgtEl>
                                          <p:spTgt spid="39"/>
                                        </p:tgtEl>
                                      </p:cBhvr>
                                    </p:animEffect>
                                  </p:childTnLst>
                                </p:cTn>
                              </p:par>
                            </p:childTnLst>
                          </p:cTn>
                        </p:par>
                        <p:par>
                          <p:cTn id="40" fill="hold">
                            <p:stCondLst>
                              <p:cond delay="2360"/>
                            </p:stCondLst>
                            <p:childTnLst>
                              <p:par>
                                <p:cTn id="41" presetID="10" presetClass="entr" presetSubtype="0" fill="hold" grpId="0"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5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500"/>
                                        <p:tgtEl>
                                          <p:spTgt spid="63"/>
                                        </p:tgtEl>
                                      </p:cBhvr>
                                    </p:animEffect>
                                  </p:childTnLst>
                                </p:cTn>
                              </p:par>
                            </p:childTnLst>
                          </p:cTn>
                        </p:par>
                        <p:par>
                          <p:cTn id="59" fill="hold">
                            <p:stCondLst>
                              <p:cond delay="2860"/>
                            </p:stCondLst>
                            <p:childTnLst>
                              <p:par>
                                <p:cTn id="60" presetID="22" presetClass="entr" presetSubtype="8"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left)">
                                      <p:cBhvr>
                                        <p:cTn id="62" dur="500"/>
                                        <p:tgtEl>
                                          <p:spTgt spid="6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wipe(left)">
                                      <p:cBhvr>
                                        <p:cTn id="65" dur="500"/>
                                        <p:tgtEl>
                                          <p:spTgt spid="6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left)">
                                      <p:cBhvr>
                                        <p:cTn id="68" dur="500"/>
                                        <p:tgtEl>
                                          <p:spTgt spid="66"/>
                                        </p:tgtEl>
                                      </p:cBhvr>
                                    </p:animEffect>
                                  </p:childTnLst>
                                </p:cTn>
                              </p:par>
                            </p:childTnLst>
                          </p:cTn>
                        </p:par>
                        <p:par>
                          <p:cTn id="69" fill="hold">
                            <p:stCondLst>
                              <p:cond delay="3360"/>
                            </p:stCondLst>
                            <p:childTnLst>
                              <p:par>
                                <p:cTn id="70" presetID="53" presetClass="entr" presetSubtype="16" fill="hold" nodeType="afterEffect">
                                  <p:stCondLst>
                                    <p:cond delay="250"/>
                                  </p:stCondLst>
                                  <p:childTnLst>
                                    <p:set>
                                      <p:cBhvr>
                                        <p:cTn id="71" dur="1" fill="hold">
                                          <p:stCondLst>
                                            <p:cond delay="0"/>
                                          </p:stCondLst>
                                        </p:cTn>
                                        <p:tgtEl>
                                          <p:spTgt spid="30"/>
                                        </p:tgtEl>
                                        <p:attrNameLst>
                                          <p:attrName>style.visibility</p:attrName>
                                        </p:attrNameLst>
                                      </p:cBhvr>
                                      <p:to>
                                        <p:strVal val="visible"/>
                                      </p:to>
                                    </p:set>
                                    <p:anim calcmode="lin" valueType="num">
                                      <p:cBhvr>
                                        <p:cTn id="72" dur="400" fill="hold"/>
                                        <p:tgtEl>
                                          <p:spTgt spid="30"/>
                                        </p:tgtEl>
                                        <p:attrNameLst>
                                          <p:attrName>ppt_w</p:attrName>
                                        </p:attrNameLst>
                                      </p:cBhvr>
                                      <p:tavLst>
                                        <p:tav tm="0">
                                          <p:val>
                                            <p:fltVal val="0"/>
                                          </p:val>
                                        </p:tav>
                                        <p:tav tm="100000">
                                          <p:val>
                                            <p:strVal val="#ppt_w"/>
                                          </p:val>
                                        </p:tav>
                                      </p:tavLst>
                                    </p:anim>
                                    <p:anim calcmode="lin" valueType="num">
                                      <p:cBhvr>
                                        <p:cTn id="73" dur="400" fill="hold"/>
                                        <p:tgtEl>
                                          <p:spTgt spid="30"/>
                                        </p:tgtEl>
                                        <p:attrNameLst>
                                          <p:attrName>ppt_h</p:attrName>
                                        </p:attrNameLst>
                                      </p:cBhvr>
                                      <p:tavLst>
                                        <p:tav tm="0">
                                          <p:val>
                                            <p:fltVal val="0"/>
                                          </p:val>
                                        </p:tav>
                                        <p:tav tm="100000">
                                          <p:val>
                                            <p:strVal val="#ppt_h"/>
                                          </p:val>
                                        </p:tav>
                                      </p:tavLst>
                                    </p:anim>
                                    <p:animEffect transition="in" filter="fade">
                                      <p:cBhvr>
                                        <p:cTn id="74" dur="4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9" grpId="0" animBg="1"/>
      <p:bldP spid="58" grpId="0"/>
      <p:bldP spid="59" grpId="0"/>
      <p:bldP spid="60" grpId="0"/>
      <p:bldP spid="61" grpId="0"/>
      <p:bldP spid="62" grpId="0"/>
      <p:bldP spid="63" grpId="0"/>
      <p:bldP spid="64" grpId="0" animBg="1"/>
      <p:bldP spid="65" grpId="0" animBg="1"/>
      <p:bldP spid="6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1" name="组合 90"/>
          <p:cNvGrpSpPr/>
          <p:nvPr/>
        </p:nvGrpSpPr>
        <p:grpSpPr>
          <a:xfrm>
            <a:off x="1043608" y="1491840"/>
            <a:ext cx="2011893" cy="2011893"/>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3" name="椭圆 9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94" name="椭圆 93"/>
          <p:cNvSpPr/>
          <p:nvPr/>
        </p:nvSpPr>
        <p:spPr>
          <a:xfrm>
            <a:off x="1226969" y="3373849"/>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5" name="椭圆 94"/>
          <p:cNvSpPr/>
          <p:nvPr/>
        </p:nvSpPr>
        <p:spPr>
          <a:xfrm>
            <a:off x="1604729" y="3497751"/>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6" name="椭圆 95"/>
          <p:cNvSpPr/>
          <p:nvPr/>
        </p:nvSpPr>
        <p:spPr>
          <a:xfrm>
            <a:off x="1778432" y="3303130"/>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7" name="椭圆 96"/>
          <p:cNvSpPr/>
          <p:nvPr/>
        </p:nvSpPr>
        <p:spPr>
          <a:xfrm>
            <a:off x="2411193" y="3424739"/>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8" name="椭圆 97"/>
          <p:cNvSpPr/>
          <p:nvPr/>
        </p:nvSpPr>
        <p:spPr>
          <a:xfrm>
            <a:off x="952192" y="3185045"/>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9" name="椭圆 98"/>
          <p:cNvSpPr/>
          <p:nvPr/>
        </p:nvSpPr>
        <p:spPr>
          <a:xfrm>
            <a:off x="1244941" y="3228337"/>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00" name="椭圆 99"/>
          <p:cNvSpPr/>
          <p:nvPr/>
        </p:nvSpPr>
        <p:spPr>
          <a:xfrm>
            <a:off x="2781911" y="3359765"/>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01" name="TextBox 100"/>
          <p:cNvSpPr txBox="1"/>
          <p:nvPr/>
        </p:nvSpPr>
        <p:spPr>
          <a:xfrm>
            <a:off x="4644843" y="1347614"/>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02" name="直接连接符 101"/>
          <p:cNvCxnSpPr/>
          <p:nvPr/>
        </p:nvCxnSpPr>
        <p:spPr>
          <a:xfrm>
            <a:off x="3638595" y="1514327"/>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4644843" y="1853633"/>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04" name="直接连接符 103"/>
          <p:cNvCxnSpPr/>
          <p:nvPr/>
        </p:nvCxnSpPr>
        <p:spPr>
          <a:xfrm>
            <a:off x="3638595" y="2020346"/>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644843" y="2357689"/>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06" name="直接连接符 105"/>
          <p:cNvCxnSpPr/>
          <p:nvPr/>
        </p:nvCxnSpPr>
        <p:spPr>
          <a:xfrm>
            <a:off x="3638595" y="2524402"/>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4644843" y="2861745"/>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08" name="直接连接符 107"/>
          <p:cNvCxnSpPr/>
          <p:nvPr/>
        </p:nvCxnSpPr>
        <p:spPr>
          <a:xfrm>
            <a:off x="3638595" y="3028458"/>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4644843" y="3365801"/>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10" name="直接连接符 109"/>
          <p:cNvCxnSpPr/>
          <p:nvPr/>
        </p:nvCxnSpPr>
        <p:spPr>
          <a:xfrm>
            <a:off x="3638595" y="3532514"/>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644843" y="3869857"/>
            <a:ext cx="3456384"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latin typeface="字魂59号-创粗黑" panose="00000500000000000000" charset="-122"/>
              <a:ea typeface="字魂59号-创粗黑" panose="00000500000000000000" charset="-122"/>
              <a:cs typeface="字魂59号-创粗黑" panose="00000500000000000000" charset="-122"/>
            </a:endParaRPr>
          </a:p>
        </p:txBody>
      </p:sp>
      <p:cxnSp>
        <p:nvCxnSpPr>
          <p:cNvPr id="112" name="直接连接符 111"/>
          <p:cNvCxnSpPr/>
          <p:nvPr/>
        </p:nvCxnSpPr>
        <p:spPr>
          <a:xfrm>
            <a:off x="3638595" y="4036570"/>
            <a:ext cx="792088"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13" name="椭圆 112"/>
          <p:cNvSpPr/>
          <p:nvPr/>
        </p:nvSpPr>
        <p:spPr>
          <a:xfrm>
            <a:off x="3427015" y="1376937"/>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1</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14" name="椭圆 113"/>
          <p:cNvSpPr/>
          <p:nvPr/>
        </p:nvSpPr>
        <p:spPr>
          <a:xfrm>
            <a:off x="3147794" y="2998622"/>
            <a:ext cx="167224" cy="167224"/>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15" name="椭圆 114"/>
          <p:cNvSpPr/>
          <p:nvPr/>
        </p:nvSpPr>
        <p:spPr>
          <a:xfrm>
            <a:off x="2942895" y="3116350"/>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16" name="椭圆 115"/>
          <p:cNvSpPr/>
          <p:nvPr/>
        </p:nvSpPr>
        <p:spPr>
          <a:xfrm>
            <a:off x="3425919" y="1879025"/>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2</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17" name="椭圆 116"/>
          <p:cNvSpPr/>
          <p:nvPr/>
        </p:nvSpPr>
        <p:spPr>
          <a:xfrm>
            <a:off x="3425730" y="2388980"/>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3</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18" name="椭圆 117"/>
          <p:cNvSpPr/>
          <p:nvPr/>
        </p:nvSpPr>
        <p:spPr>
          <a:xfrm>
            <a:off x="3424634" y="2891068"/>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4</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19" name="椭圆 118"/>
          <p:cNvSpPr/>
          <p:nvPr/>
        </p:nvSpPr>
        <p:spPr>
          <a:xfrm>
            <a:off x="3427060" y="3393326"/>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5</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20" name="椭圆 119"/>
          <p:cNvSpPr/>
          <p:nvPr/>
        </p:nvSpPr>
        <p:spPr>
          <a:xfrm>
            <a:off x="3425964" y="3895414"/>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6</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121" name="TextBox 120"/>
          <p:cNvSpPr txBox="1"/>
          <p:nvPr/>
        </p:nvSpPr>
        <p:spPr>
          <a:xfrm>
            <a:off x="1381102" y="2137747"/>
            <a:ext cx="1400809" cy="86177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8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lnSpc>
                <a:spcPct val="100000"/>
              </a:lnSpc>
            </a:pPr>
            <a:r>
              <a:rPr lang="zh-CN" altLang="en-US" sz="28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endPar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1500"/>
                                        <p:tgtEl>
                                          <p:spTgt spid="91"/>
                                        </p:tgtEl>
                                      </p:cBhvr>
                                    </p:animEffect>
                                    <p:anim calcmode="lin" valueType="num">
                                      <p:cBhvr>
                                        <p:cTn id="24" dur="1500" fill="hold"/>
                                        <p:tgtEl>
                                          <p:spTgt spid="91"/>
                                        </p:tgtEl>
                                        <p:attrNameLst>
                                          <p:attrName>ppt_x</p:attrName>
                                        </p:attrNameLst>
                                      </p:cBhvr>
                                      <p:tavLst>
                                        <p:tav tm="0">
                                          <p:val>
                                            <p:strVal val="#ppt_x"/>
                                          </p:val>
                                        </p:tav>
                                        <p:tav tm="100000">
                                          <p:val>
                                            <p:strVal val="#ppt_x"/>
                                          </p:val>
                                        </p:tav>
                                      </p:tavLst>
                                    </p:anim>
                                    <p:anim calcmode="lin" valueType="num">
                                      <p:cBhvr>
                                        <p:cTn id="25" dur="1500" fill="hold"/>
                                        <p:tgtEl>
                                          <p:spTgt spid="91"/>
                                        </p:tgtEl>
                                        <p:attrNameLst>
                                          <p:attrName>ppt_y</p:attrName>
                                        </p:attrNameLst>
                                      </p:cBhvr>
                                      <p:tavLst>
                                        <p:tav tm="0">
                                          <p:val>
                                            <p:strVal val="#ppt_y+.1"/>
                                          </p:val>
                                        </p:tav>
                                        <p:tav tm="100000">
                                          <p:val>
                                            <p:strVal val="#ppt_y"/>
                                          </p:val>
                                        </p:tav>
                                      </p:tavLst>
                                    </p:anim>
                                  </p:childTnLst>
                                </p:cTn>
                              </p:par>
                              <p:par>
                                <p:cTn id="26" presetID="53" presetClass="entr" presetSubtype="16" fill="hold" grpId="0" nodeType="withEffect">
                                  <p:stCondLst>
                                    <p:cond delay="400"/>
                                  </p:stCondLst>
                                  <p:childTnLst>
                                    <p:set>
                                      <p:cBhvr>
                                        <p:cTn id="27" dur="1" fill="hold">
                                          <p:stCondLst>
                                            <p:cond delay="0"/>
                                          </p:stCondLst>
                                        </p:cTn>
                                        <p:tgtEl>
                                          <p:spTgt spid="94"/>
                                        </p:tgtEl>
                                        <p:attrNameLst>
                                          <p:attrName>style.visibility</p:attrName>
                                        </p:attrNameLst>
                                      </p:cBhvr>
                                      <p:to>
                                        <p:strVal val="visible"/>
                                      </p:to>
                                    </p:set>
                                    <p:anim calcmode="lin" valueType="num">
                                      <p:cBhvr>
                                        <p:cTn id="28" dur="500" fill="hold"/>
                                        <p:tgtEl>
                                          <p:spTgt spid="94"/>
                                        </p:tgtEl>
                                        <p:attrNameLst>
                                          <p:attrName>ppt_w</p:attrName>
                                        </p:attrNameLst>
                                      </p:cBhvr>
                                      <p:tavLst>
                                        <p:tav tm="0">
                                          <p:val>
                                            <p:fltVal val="0"/>
                                          </p:val>
                                        </p:tav>
                                        <p:tav tm="100000">
                                          <p:val>
                                            <p:strVal val="#ppt_w"/>
                                          </p:val>
                                        </p:tav>
                                      </p:tavLst>
                                    </p:anim>
                                    <p:anim calcmode="lin" valueType="num">
                                      <p:cBhvr>
                                        <p:cTn id="29" dur="500" fill="hold"/>
                                        <p:tgtEl>
                                          <p:spTgt spid="94"/>
                                        </p:tgtEl>
                                        <p:attrNameLst>
                                          <p:attrName>ppt_h</p:attrName>
                                        </p:attrNameLst>
                                      </p:cBhvr>
                                      <p:tavLst>
                                        <p:tav tm="0">
                                          <p:val>
                                            <p:fltVal val="0"/>
                                          </p:val>
                                        </p:tav>
                                        <p:tav tm="100000">
                                          <p:val>
                                            <p:strVal val="#ppt_h"/>
                                          </p:val>
                                        </p:tav>
                                      </p:tavLst>
                                    </p:anim>
                                    <p:animEffect transition="in" filter="fade">
                                      <p:cBhvr>
                                        <p:cTn id="30" dur="500"/>
                                        <p:tgtEl>
                                          <p:spTgt spid="94"/>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95"/>
                                        </p:tgtEl>
                                        <p:attrNameLst>
                                          <p:attrName>style.visibility</p:attrName>
                                        </p:attrNameLst>
                                      </p:cBhvr>
                                      <p:to>
                                        <p:strVal val="visible"/>
                                      </p:to>
                                    </p:set>
                                    <p:anim calcmode="lin" valueType="num">
                                      <p:cBhvr>
                                        <p:cTn id="33" dur="500" fill="hold"/>
                                        <p:tgtEl>
                                          <p:spTgt spid="95"/>
                                        </p:tgtEl>
                                        <p:attrNameLst>
                                          <p:attrName>ppt_w</p:attrName>
                                        </p:attrNameLst>
                                      </p:cBhvr>
                                      <p:tavLst>
                                        <p:tav tm="0">
                                          <p:val>
                                            <p:fltVal val="0"/>
                                          </p:val>
                                        </p:tav>
                                        <p:tav tm="100000">
                                          <p:val>
                                            <p:strVal val="#ppt_w"/>
                                          </p:val>
                                        </p:tav>
                                      </p:tavLst>
                                    </p:anim>
                                    <p:anim calcmode="lin" valueType="num">
                                      <p:cBhvr>
                                        <p:cTn id="34" dur="500" fill="hold"/>
                                        <p:tgtEl>
                                          <p:spTgt spid="95"/>
                                        </p:tgtEl>
                                        <p:attrNameLst>
                                          <p:attrName>ppt_h</p:attrName>
                                        </p:attrNameLst>
                                      </p:cBhvr>
                                      <p:tavLst>
                                        <p:tav tm="0">
                                          <p:val>
                                            <p:fltVal val="0"/>
                                          </p:val>
                                        </p:tav>
                                        <p:tav tm="100000">
                                          <p:val>
                                            <p:strVal val="#ppt_h"/>
                                          </p:val>
                                        </p:tav>
                                      </p:tavLst>
                                    </p:anim>
                                    <p:animEffect transition="in" filter="fade">
                                      <p:cBhvr>
                                        <p:cTn id="35" dur="500"/>
                                        <p:tgtEl>
                                          <p:spTgt spid="95"/>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96"/>
                                        </p:tgtEl>
                                        <p:attrNameLst>
                                          <p:attrName>style.visibility</p:attrName>
                                        </p:attrNameLst>
                                      </p:cBhvr>
                                      <p:to>
                                        <p:strVal val="visible"/>
                                      </p:to>
                                    </p:set>
                                    <p:anim calcmode="lin" valueType="num">
                                      <p:cBhvr>
                                        <p:cTn id="38" dur="500" fill="hold"/>
                                        <p:tgtEl>
                                          <p:spTgt spid="96"/>
                                        </p:tgtEl>
                                        <p:attrNameLst>
                                          <p:attrName>ppt_w</p:attrName>
                                        </p:attrNameLst>
                                      </p:cBhvr>
                                      <p:tavLst>
                                        <p:tav tm="0">
                                          <p:val>
                                            <p:fltVal val="0"/>
                                          </p:val>
                                        </p:tav>
                                        <p:tav tm="100000">
                                          <p:val>
                                            <p:strVal val="#ppt_w"/>
                                          </p:val>
                                        </p:tav>
                                      </p:tavLst>
                                    </p:anim>
                                    <p:anim calcmode="lin" valueType="num">
                                      <p:cBhvr>
                                        <p:cTn id="39" dur="500" fill="hold"/>
                                        <p:tgtEl>
                                          <p:spTgt spid="96"/>
                                        </p:tgtEl>
                                        <p:attrNameLst>
                                          <p:attrName>ppt_h</p:attrName>
                                        </p:attrNameLst>
                                      </p:cBhvr>
                                      <p:tavLst>
                                        <p:tav tm="0">
                                          <p:val>
                                            <p:fltVal val="0"/>
                                          </p:val>
                                        </p:tav>
                                        <p:tav tm="100000">
                                          <p:val>
                                            <p:strVal val="#ppt_h"/>
                                          </p:val>
                                        </p:tav>
                                      </p:tavLst>
                                    </p:anim>
                                    <p:animEffect transition="in" filter="fade">
                                      <p:cBhvr>
                                        <p:cTn id="40" dur="500"/>
                                        <p:tgtEl>
                                          <p:spTgt spid="96"/>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 calcmode="lin" valueType="num">
                                      <p:cBhvr>
                                        <p:cTn id="43" dur="500" fill="hold"/>
                                        <p:tgtEl>
                                          <p:spTgt spid="97"/>
                                        </p:tgtEl>
                                        <p:attrNameLst>
                                          <p:attrName>ppt_w</p:attrName>
                                        </p:attrNameLst>
                                      </p:cBhvr>
                                      <p:tavLst>
                                        <p:tav tm="0">
                                          <p:val>
                                            <p:fltVal val="0"/>
                                          </p:val>
                                        </p:tav>
                                        <p:tav tm="100000">
                                          <p:val>
                                            <p:strVal val="#ppt_w"/>
                                          </p:val>
                                        </p:tav>
                                      </p:tavLst>
                                    </p:anim>
                                    <p:anim calcmode="lin" valueType="num">
                                      <p:cBhvr>
                                        <p:cTn id="44" dur="500" fill="hold"/>
                                        <p:tgtEl>
                                          <p:spTgt spid="97"/>
                                        </p:tgtEl>
                                        <p:attrNameLst>
                                          <p:attrName>ppt_h</p:attrName>
                                        </p:attrNameLst>
                                      </p:cBhvr>
                                      <p:tavLst>
                                        <p:tav tm="0">
                                          <p:val>
                                            <p:fltVal val="0"/>
                                          </p:val>
                                        </p:tav>
                                        <p:tav tm="100000">
                                          <p:val>
                                            <p:strVal val="#ppt_h"/>
                                          </p:val>
                                        </p:tav>
                                      </p:tavLst>
                                    </p:anim>
                                    <p:animEffect transition="in" filter="fade">
                                      <p:cBhvr>
                                        <p:cTn id="45" dur="500"/>
                                        <p:tgtEl>
                                          <p:spTgt spid="97"/>
                                        </p:tgtEl>
                                      </p:cBhvr>
                                    </p:animEffect>
                                  </p:childTnLst>
                                </p:cTn>
                              </p:par>
                              <p:par>
                                <p:cTn id="46" presetID="53" presetClass="entr" presetSubtype="16" fill="hold" grpId="0" nodeType="withEffect">
                                  <p:stCondLst>
                                    <p:cond delay="400"/>
                                  </p:stCondLst>
                                  <p:childTnLst>
                                    <p:set>
                                      <p:cBhvr>
                                        <p:cTn id="47" dur="1" fill="hold">
                                          <p:stCondLst>
                                            <p:cond delay="0"/>
                                          </p:stCondLst>
                                        </p:cTn>
                                        <p:tgtEl>
                                          <p:spTgt spid="98"/>
                                        </p:tgtEl>
                                        <p:attrNameLst>
                                          <p:attrName>style.visibility</p:attrName>
                                        </p:attrNameLst>
                                      </p:cBhvr>
                                      <p:to>
                                        <p:strVal val="visible"/>
                                      </p:to>
                                    </p:set>
                                    <p:anim calcmode="lin" valueType="num">
                                      <p:cBhvr>
                                        <p:cTn id="48" dur="500" fill="hold"/>
                                        <p:tgtEl>
                                          <p:spTgt spid="98"/>
                                        </p:tgtEl>
                                        <p:attrNameLst>
                                          <p:attrName>ppt_w</p:attrName>
                                        </p:attrNameLst>
                                      </p:cBhvr>
                                      <p:tavLst>
                                        <p:tav tm="0">
                                          <p:val>
                                            <p:fltVal val="0"/>
                                          </p:val>
                                        </p:tav>
                                        <p:tav tm="100000">
                                          <p:val>
                                            <p:strVal val="#ppt_w"/>
                                          </p:val>
                                        </p:tav>
                                      </p:tavLst>
                                    </p:anim>
                                    <p:anim calcmode="lin" valueType="num">
                                      <p:cBhvr>
                                        <p:cTn id="49" dur="500" fill="hold"/>
                                        <p:tgtEl>
                                          <p:spTgt spid="98"/>
                                        </p:tgtEl>
                                        <p:attrNameLst>
                                          <p:attrName>ppt_h</p:attrName>
                                        </p:attrNameLst>
                                      </p:cBhvr>
                                      <p:tavLst>
                                        <p:tav tm="0">
                                          <p:val>
                                            <p:fltVal val="0"/>
                                          </p:val>
                                        </p:tav>
                                        <p:tav tm="100000">
                                          <p:val>
                                            <p:strVal val="#ppt_h"/>
                                          </p:val>
                                        </p:tav>
                                      </p:tavLst>
                                    </p:anim>
                                    <p:animEffect transition="in" filter="fade">
                                      <p:cBhvr>
                                        <p:cTn id="50" dur="500"/>
                                        <p:tgtEl>
                                          <p:spTgt spid="98"/>
                                        </p:tgtEl>
                                      </p:cBhvr>
                                    </p:animEffect>
                                  </p:childTnLst>
                                </p:cTn>
                              </p:par>
                              <p:par>
                                <p:cTn id="51" presetID="53" presetClass="entr" presetSubtype="16" fill="hold" grpId="0" nodeType="withEffect">
                                  <p:stCondLst>
                                    <p:cond delay="200"/>
                                  </p:stCondLst>
                                  <p:childTnLst>
                                    <p:set>
                                      <p:cBhvr>
                                        <p:cTn id="52" dur="1" fill="hold">
                                          <p:stCondLst>
                                            <p:cond delay="0"/>
                                          </p:stCondLst>
                                        </p:cTn>
                                        <p:tgtEl>
                                          <p:spTgt spid="99"/>
                                        </p:tgtEl>
                                        <p:attrNameLst>
                                          <p:attrName>style.visibility</p:attrName>
                                        </p:attrNameLst>
                                      </p:cBhvr>
                                      <p:to>
                                        <p:strVal val="visible"/>
                                      </p:to>
                                    </p:set>
                                    <p:anim calcmode="lin" valueType="num">
                                      <p:cBhvr>
                                        <p:cTn id="53" dur="500" fill="hold"/>
                                        <p:tgtEl>
                                          <p:spTgt spid="99"/>
                                        </p:tgtEl>
                                        <p:attrNameLst>
                                          <p:attrName>ppt_w</p:attrName>
                                        </p:attrNameLst>
                                      </p:cBhvr>
                                      <p:tavLst>
                                        <p:tav tm="0">
                                          <p:val>
                                            <p:fltVal val="0"/>
                                          </p:val>
                                        </p:tav>
                                        <p:tav tm="100000">
                                          <p:val>
                                            <p:strVal val="#ppt_w"/>
                                          </p:val>
                                        </p:tav>
                                      </p:tavLst>
                                    </p:anim>
                                    <p:anim calcmode="lin" valueType="num">
                                      <p:cBhvr>
                                        <p:cTn id="54" dur="500" fill="hold"/>
                                        <p:tgtEl>
                                          <p:spTgt spid="99"/>
                                        </p:tgtEl>
                                        <p:attrNameLst>
                                          <p:attrName>ppt_h</p:attrName>
                                        </p:attrNameLst>
                                      </p:cBhvr>
                                      <p:tavLst>
                                        <p:tav tm="0">
                                          <p:val>
                                            <p:fltVal val="0"/>
                                          </p:val>
                                        </p:tav>
                                        <p:tav tm="100000">
                                          <p:val>
                                            <p:strVal val="#ppt_h"/>
                                          </p:val>
                                        </p:tav>
                                      </p:tavLst>
                                    </p:anim>
                                    <p:animEffect transition="in" filter="fade">
                                      <p:cBhvr>
                                        <p:cTn id="55" dur="500"/>
                                        <p:tgtEl>
                                          <p:spTgt spid="99"/>
                                        </p:tgtEl>
                                      </p:cBhvr>
                                    </p:animEffect>
                                  </p:childTnLst>
                                </p:cTn>
                              </p:par>
                              <p:par>
                                <p:cTn id="56" presetID="53" presetClass="entr" presetSubtype="16" fill="hold" grpId="0" nodeType="withEffect">
                                  <p:stCondLst>
                                    <p:cond delay="200"/>
                                  </p:stCondLst>
                                  <p:childTnLst>
                                    <p:set>
                                      <p:cBhvr>
                                        <p:cTn id="57" dur="1" fill="hold">
                                          <p:stCondLst>
                                            <p:cond delay="0"/>
                                          </p:stCondLst>
                                        </p:cTn>
                                        <p:tgtEl>
                                          <p:spTgt spid="100"/>
                                        </p:tgtEl>
                                        <p:attrNameLst>
                                          <p:attrName>style.visibility</p:attrName>
                                        </p:attrNameLst>
                                      </p:cBhvr>
                                      <p:to>
                                        <p:strVal val="visible"/>
                                      </p:to>
                                    </p:set>
                                    <p:anim calcmode="lin" valueType="num">
                                      <p:cBhvr>
                                        <p:cTn id="58" dur="500" fill="hold"/>
                                        <p:tgtEl>
                                          <p:spTgt spid="100"/>
                                        </p:tgtEl>
                                        <p:attrNameLst>
                                          <p:attrName>ppt_w</p:attrName>
                                        </p:attrNameLst>
                                      </p:cBhvr>
                                      <p:tavLst>
                                        <p:tav tm="0">
                                          <p:val>
                                            <p:fltVal val="0"/>
                                          </p:val>
                                        </p:tav>
                                        <p:tav tm="100000">
                                          <p:val>
                                            <p:strVal val="#ppt_w"/>
                                          </p:val>
                                        </p:tav>
                                      </p:tavLst>
                                    </p:anim>
                                    <p:anim calcmode="lin" valueType="num">
                                      <p:cBhvr>
                                        <p:cTn id="59" dur="500" fill="hold"/>
                                        <p:tgtEl>
                                          <p:spTgt spid="100"/>
                                        </p:tgtEl>
                                        <p:attrNameLst>
                                          <p:attrName>ppt_h</p:attrName>
                                        </p:attrNameLst>
                                      </p:cBhvr>
                                      <p:tavLst>
                                        <p:tav tm="0">
                                          <p:val>
                                            <p:fltVal val="0"/>
                                          </p:val>
                                        </p:tav>
                                        <p:tav tm="100000">
                                          <p:val>
                                            <p:strVal val="#ppt_h"/>
                                          </p:val>
                                        </p:tav>
                                      </p:tavLst>
                                    </p:anim>
                                    <p:animEffect transition="in" filter="fade">
                                      <p:cBhvr>
                                        <p:cTn id="60" dur="500"/>
                                        <p:tgtEl>
                                          <p:spTgt spid="100"/>
                                        </p:tgtEl>
                                      </p:cBhvr>
                                    </p:animEffect>
                                  </p:childTnLst>
                                </p:cTn>
                              </p:par>
                            </p:childTnLst>
                          </p:cTn>
                        </p:par>
                        <p:par>
                          <p:cTn id="61" fill="hold">
                            <p:stCondLst>
                              <p:cond delay="2860"/>
                            </p:stCondLst>
                            <p:childTnLst>
                              <p:par>
                                <p:cTn id="62" presetID="53" presetClass="entr" presetSubtype="16" fill="hold" grpId="0" nodeType="afterEffect">
                                  <p:stCondLst>
                                    <p:cond delay="0"/>
                                  </p:stCondLst>
                                  <p:childTnLst>
                                    <p:set>
                                      <p:cBhvr>
                                        <p:cTn id="63" dur="1" fill="hold">
                                          <p:stCondLst>
                                            <p:cond delay="0"/>
                                          </p:stCondLst>
                                        </p:cTn>
                                        <p:tgtEl>
                                          <p:spTgt spid="121"/>
                                        </p:tgtEl>
                                        <p:attrNameLst>
                                          <p:attrName>style.visibility</p:attrName>
                                        </p:attrNameLst>
                                      </p:cBhvr>
                                      <p:to>
                                        <p:strVal val="visible"/>
                                      </p:to>
                                    </p:set>
                                    <p:anim calcmode="lin" valueType="num">
                                      <p:cBhvr>
                                        <p:cTn id="64" dur="500" fill="hold"/>
                                        <p:tgtEl>
                                          <p:spTgt spid="121"/>
                                        </p:tgtEl>
                                        <p:attrNameLst>
                                          <p:attrName>ppt_w</p:attrName>
                                        </p:attrNameLst>
                                      </p:cBhvr>
                                      <p:tavLst>
                                        <p:tav tm="0">
                                          <p:val>
                                            <p:fltVal val="0"/>
                                          </p:val>
                                        </p:tav>
                                        <p:tav tm="100000">
                                          <p:val>
                                            <p:strVal val="#ppt_w"/>
                                          </p:val>
                                        </p:tav>
                                      </p:tavLst>
                                    </p:anim>
                                    <p:anim calcmode="lin" valueType="num">
                                      <p:cBhvr>
                                        <p:cTn id="65" dur="500" fill="hold"/>
                                        <p:tgtEl>
                                          <p:spTgt spid="121"/>
                                        </p:tgtEl>
                                        <p:attrNameLst>
                                          <p:attrName>ppt_h</p:attrName>
                                        </p:attrNameLst>
                                      </p:cBhvr>
                                      <p:tavLst>
                                        <p:tav tm="0">
                                          <p:val>
                                            <p:fltVal val="0"/>
                                          </p:val>
                                        </p:tav>
                                        <p:tav tm="100000">
                                          <p:val>
                                            <p:strVal val="#ppt_h"/>
                                          </p:val>
                                        </p:tav>
                                      </p:tavLst>
                                    </p:anim>
                                    <p:animEffect transition="in" filter="fade">
                                      <p:cBhvr>
                                        <p:cTn id="66" dur="500"/>
                                        <p:tgtEl>
                                          <p:spTgt spid="121"/>
                                        </p:tgtEl>
                                      </p:cBhvr>
                                    </p:animEffect>
                                  </p:childTnLst>
                                </p:cTn>
                              </p:par>
                            </p:childTnLst>
                          </p:cTn>
                        </p:par>
                        <p:par>
                          <p:cTn id="67" fill="hold">
                            <p:stCondLst>
                              <p:cond delay="3360"/>
                            </p:stCondLst>
                            <p:childTnLst>
                              <p:par>
                                <p:cTn id="68" presetID="53" presetClass="entr" presetSubtype="16" fill="hold" grpId="0" nodeType="afterEffect">
                                  <p:stCondLst>
                                    <p:cond delay="0"/>
                                  </p:stCondLst>
                                  <p:childTnLst>
                                    <p:set>
                                      <p:cBhvr>
                                        <p:cTn id="69" dur="1" fill="hold">
                                          <p:stCondLst>
                                            <p:cond delay="0"/>
                                          </p:stCondLst>
                                        </p:cTn>
                                        <p:tgtEl>
                                          <p:spTgt spid="113"/>
                                        </p:tgtEl>
                                        <p:attrNameLst>
                                          <p:attrName>style.visibility</p:attrName>
                                        </p:attrNameLst>
                                      </p:cBhvr>
                                      <p:to>
                                        <p:strVal val="visible"/>
                                      </p:to>
                                    </p:set>
                                    <p:anim calcmode="lin" valueType="num">
                                      <p:cBhvr>
                                        <p:cTn id="70" dur="500" fill="hold"/>
                                        <p:tgtEl>
                                          <p:spTgt spid="113"/>
                                        </p:tgtEl>
                                        <p:attrNameLst>
                                          <p:attrName>ppt_w</p:attrName>
                                        </p:attrNameLst>
                                      </p:cBhvr>
                                      <p:tavLst>
                                        <p:tav tm="0">
                                          <p:val>
                                            <p:fltVal val="0"/>
                                          </p:val>
                                        </p:tav>
                                        <p:tav tm="100000">
                                          <p:val>
                                            <p:strVal val="#ppt_w"/>
                                          </p:val>
                                        </p:tav>
                                      </p:tavLst>
                                    </p:anim>
                                    <p:anim calcmode="lin" valueType="num">
                                      <p:cBhvr>
                                        <p:cTn id="71" dur="500" fill="hold"/>
                                        <p:tgtEl>
                                          <p:spTgt spid="113"/>
                                        </p:tgtEl>
                                        <p:attrNameLst>
                                          <p:attrName>ppt_h</p:attrName>
                                        </p:attrNameLst>
                                      </p:cBhvr>
                                      <p:tavLst>
                                        <p:tav tm="0">
                                          <p:val>
                                            <p:fltVal val="0"/>
                                          </p:val>
                                        </p:tav>
                                        <p:tav tm="100000">
                                          <p:val>
                                            <p:strVal val="#ppt_h"/>
                                          </p:val>
                                        </p:tav>
                                      </p:tavLst>
                                    </p:anim>
                                    <p:animEffect transition="in" filter="fade">
                                      <p:cBhvr>
                                        <p:cTn id="72" dur="500"/>
                                        <p:tgtEl>
                                          <p:spTgt spid="113"/>
                                        </p:tgtEl>
                                      </p:cBhvr>
                                    </p:animEffect>
                                  </p:childTnLst>
                                </p:cTn>
                              </p:par>
                              <p:par>
                                <p:cTn id="73" presetID="53" presetClass="entr" presetSubtype="16" fill="hold" grpId="0" nodeType="withEffect">
                                  <p:stCondLst>
                                    <p:cond delay="100"/>
                                  </p:stCondLst>
                                  <p:childTnLst>
                                    <p:set>
                                      <p:cBhvr>
                                        <p:cTn id="74" dur="1" fill="hold">
                                          <p:stCondLst>
                                            <p:cond delay="0"/>
                                          </p:stCondLst>
                                        </p:cTn>
                                        <p:tgtEl>
                                          <p:spTgt spid="114"/>
                                        </p:tgtEl>
                                        <p:attrNameLst>
                                          <p:attrName>style.visibility</p:attrName>
                                        </p:attrNameLst>
                                      </p:cBhvr>
                                      <p:to>
                                        <p:strVal val="visible"/>
                                      </p:to>
                                    </p:set>
                                    <p:anim calcmode="lin" valueType="num">
                                      <p:cBhvr>
                                        <p:cTn id="75" dur="500" fill="hold"/>
                                        <p:tgtEl>
                                          <p:spTgt spid="114"/>
                                        </p:tgtEl>
                                        <p:attrNameLst>
                                          <p:attrName>ppt_w</p:attrName>
                                        </p:attrNameLst>
                                      </p:cBhvr>
                                      <p:tavLst>
                                        <p:tav tm="0">
                                          <p:val>
                                            <p:fltVal val="0"/>
                                          </p:val>
                                        </p:tav>
                                        <p:tav tm="100000">
                                          <p:val>
                                            <p:strVal val="#ppt_w"/>
                                          </p:val>
                                        </p:tav>
                                      </p:tavLst>
                                    </p:anim>
                                    <p:anim calcmode="lin" valueType="num">
                                      <p:cBhvr>
                                        <p:cTn id="76" dur="500" fill="hold"/>
                                        <p:tgtEl>
                                          <p:spTgt spid="114"/>
                                        </p:tgtEl>
                                        <p:attrNameLst>
                                          <p:attrName>ppt_h</p:attrName>
                                        </p:attrNameLst>
                                      </p:cBhvr>
                                      <p:tavLst>
                                        <p:tav tm="0">
                                          <p:val>
                                            <p:fltVal val="0"/>
                                          </p:val>
                                        </p:tav>
                                        <p:tav tm="100000">
                                          <p:val>
                                            <p:strVal val="#ppt_h"/>
                                          </p:val>
                                        </p:tav>
                                      </p:tavLst>
                                    </p:anim>
                                    <p:animEffect transition="in" filter="fade">
                                      <p:cBhvr>
                                        <p:cTn id="77" dur="500"/>
                                        <p:tgtEl>
                                          <p:spTgt spid="114"/>
                                        </p:tgtEl>
                                      </p:cBhvr>
                                    </p:animEffect>
                                  </p:childTnLst>
                                </p:cTn>
                              </p:par>
                              <p:par>
                                <p:cTn id="78" presetID="53" presetClass="entr" presetSubtype="16" fill="hold" grpId="0" nodeType="withEffect">
                                  <p:stCondLst>
                                    <p:cond delay="200"/>
                                  </p:stCondLst>
                                  <p:childTnLst>
                                    <p:set>
                                      <p:cBhvr>
                                        <p:cTn id="79" dur="1" fill="hold">
                                          <p:stCondLst>
                                            <p:cond delay="0"/>
                                          </p:stCondLst>
                                        </p:cTn>
                                        <p:tgtEl>
                                          <p:spTgt spid="115"/>
                                        </p:tgtEl>
                                        <p:attrNameLst>
                                          <p:attrName>style.visibility</p:attrName>
                                        </p:attrNameLst>
                                      </p:cBhvr>
                                      <p:to>
                                        <p:strVal val="visible"/>
                                      </p:to>
                                    </p:set>
                                    <p:anim calcmode="lin" valueType="num">
                                      <p:cBhvr>
                                        <p:cTn id="80" dur="500" fill="hold"/>
                                        <p:tgtEl>
                                          <p:spTgt spid="115"/>
                                        </p:tgtEl>
                                        <p:attrNameLst>
                                          <p:attrName>ppt_w</p:attrName>
                                        </p:attrNameLst>
                                      </p:cBhvr>
                                      <p:tavLst>
                                        <p:tav tm="0">
                                          <p:val>
                                            <p:fltVal val="0"/>
                                          </p:val>
                                        </p:tav>
                                        <p:tav tm="100000">
                                          <p:val>
                                            <p:strVal val="#ppt_w"/>
                                          </p:val>
                                        </p:tav>
                                      </p:tavLst>
                                    </p:anim>
                                    <p:anim calcmode="lin" valueType="num">
                                      <p:cBhvr>
                                        <p:cTn id="81" dur="500" fill="hold"/>
                                        <p:tgtEl>
                                          <p:spTgt spid="115"/>
                                        </p:tgtEl>
                                        <p:attrNameLst>
                                          <p:attrName>ppt_h</p:attrName>
                                        </p:attrNameLst>
                                      </p:cBhvr>
                                      <p:tavLst>
                                        <p:tav tm="0">
                                          <p:val>
                                            <p:fltVal val="0"/>
                                          </p:val>
                                        </p:tav>
                                        <p:tav tm="100000">
                                          <p:val>
                                            <p:strVal val="#ppt_h"/>
                                          </p:val>
                                        </p:tav>
                                      </p:tavLst>
                                    </p:anim>
                                    <p:animEffect transition="in" filter="fade">
                                      <p:cBhvr>
                                        <p:cTn id="82" dur="500"/>
                                        <p:tgtEl>
                                          <p:spTgt spid="115"/>
                                        </p:tgtEl>
                                      </p:cBhvr>
                                    </p:animEffect>
                                  </p:childTnLst>
                                </p:cTn>
                              </p:par>
                              <p:par>
                                <p:cTn id="83" presetID="53" presetClass="entr" presetSubtype="16" fill="hold" grpId="0" nodeType="withEffect">
                                  <p:stCondLst>
                                    <p:cond delay="300"/>
                                  </p:stCondLst>
                                  <p:childTnLst>
                                    <p:set>
                                      <p:cBhvr>
                                        <p:cTn id="84" dur="1" fill="hold">
                                          <p:stCondLst>
                                            <p:cond delay="0"/>
                                          </p:stCondLst>
                                        </p:cTn>
                                        <p:tgtEl>
                                          <p:spTgt spid="116"/>
                                        </p:tgtEl>
                                        <p:attrNameLst>
                                          <p:attrName>style.visibility</p:attrName>
                                        </p:attrNameLst>
                                      </p:cBhvr>
                                      <p:to>
                                        <p:strVal val="visible"/>
                                      </p:to>
                                    </p:set>
                                    <p:anim calcmode="lin" valueType="num">
                                      <p:cBhvr>
                                        <p:cTn id="85" dur="500" fill="hold"/>
                                        <p:tgtEl>
                                          <p:spTgt spid="116"/>
                                        </p:tgtEl>
                                        <p:attrNameLst>
                                          <p:attrName>ppt_w</p:attrName>
                                        </p:attrNameLst>
                                      </p:cBhvr>
                                      <p:tavLst>
                                        <p:tav tm="0">
                                          <p:val>
                                            <p:fltVal val="0"/>
                                          </p:val>
                                        </p:tav>
                                        <p:tav tm="100000">
                                          <p:val>
                                            <p:strVal val="#ppt_w"/>
                                          </p:val>
                                        </p:tav>
                                      </p:tavLst>
                                    </p:anim>
                                    <p:anim calcmode="lin" valueType="num">
                                      <p:cBhvr>
                                        <p:cTn id="86" dur="500" fill="hold"/>
                                        <p:tgtEl>
                                          <p:spTgt spid="116"/>
                                        </p:tgtEl>
                                        <p:attrNameLst>
                                          <p:attrName>ppt_h</p:attrName>
                                        </p:attrNameLst>
                                      </p:cBhvr>
                                      <p:tavLst>
                                        <p:tav tm="0">
                                          <p:val>
                                            <p:fltVal val="0"/>
                                          </p:val>
                                        </p:tav>
                                        <p:tav tm="100000">
                                          <p:val>
                                            <p:strVal val="#ppt_h"/>
                                          </p:val>
                                        </p:tav>
                                      </p:tavLst>
                                    </p:anim>
                                    <p:animEffect transition="in" filter="fade">
                                      <p:cBhvr>
                                        <p:cTn id="87" dur="500"/>
                                        <p:tgtEl>
                                          <p:spTgt spid="116"/>
                                        </p:tgtEl>
                                      </p:cBhvr>
                                    </p:animEffect>
                                  </p:childTnLst>
                                </p:cTn>
                              </p:par>
                              <p:par>
                                <p:cTn id="88" presetID="53" presetClass="entr" presetSubtype="16" fill="hold" grpId="0" nodeType="withEffect">
                                  <p:stCondLst>
                                    <p:cond delay="400"/>
                                  </p:stCondLst>
                                  <p:childTnLst>
                                    <p:set>
                                      <p:cBhvr>
                                        <p:cTn id="89" dur="1" fill="hold">
                                          <p:stCondLst>
                                            <p:cond delay="0"/>
                                          </p:stCondLst>
                                        </p:cTn>
                                        <p:tgtEl>
                                          <p:spTgt spid="117"/>
                                        </p:tgtEl>
                                        <p:attrNameLst>
                                          <p:attrName>style.visibility</p:attrName>
                                        </p:attrNameLst>
                                      </p:cBhvr>
                                      <p:to>
                                        <p:strVal val="visible"/>
                                      </p:to>
                                    </p:set>
                                    <p:anim calcmode="lin" valueType="num">
                                      <p:cBhvr>
                                        <p:cTn id="90" dur="500" fill="hold"/>
                                        <p:tgtEl>
                                          <p:spTgt spid="117"/>
                                        </p:tgtEl>
                                        <p:attrNameLst>
                                          <p:attrName>ppt_w</p:attrName>
                                        </p:attrNameLst>
                                      </p:cBhvr>
                                      <p:tavLst>
                                        <p:tav tm="0">
                                          <p:val>
                                            <p:fltVal val="0"/>
                                          </p:val>
                                        </p:tav>
                                        <p:tav tm="100000">
                                          <p:val>
                                            <p:strVal val="#ppt_w"/>
                                          </p:val>
                                        </p:tav>
                                      </p:tavLst>
                                    </p:anim>
                                    <p:anim calcmode="lin" valueType="num">
                                      <p:cBhvr>
                                        <p:cTn id="91" dur="500" fill="hold"/>
                                        <p:tgtEl>
                                          <p:spTgt spid="117"/>
                                        </p:tgtEl>
                                        <p:attrNameLst>
                                          <p:attrName>ppt_h</p:attrName>
                                        </p:attrNameLst>
                                      </p:cBhvr>
                                      <p:tavLst>
                                        <p:tav tm="0">
                                          <p:val>
                                            <p:fltVal val="0"/>
                                          </p:val>
                                        </p:tav>
                                        <p:tav tm="100000">
                                          <p:val>
                                            <p:strVal val="#ppt_h"/>
                                          </p:val>
                                        </p:tav>
                                      </p:tavLst>
                                    </p:anim>
                                    <p:animEffect transition="in" filter="fade">
                                      <p:cBhvr>
                                        <p:cTn id="92" dur="500"/>
                                        <p:tgtEl>
                                          <p:spTgt spid="117"/>
                                        </p:tgtEl>
                                      </p:cBhvr>
                                    </p:animEffect>
                                  </p:childTnLst>
                                </p:cTn>
                              </p:par>
                              <p:par>
                                <p:cTn id="93" presetID="53" presetClass="entr" presetSubtype="16" fill="hold" grpId="0" nodeType="withEffect">
                                  <p:stCondLst>
                                    <p:cond delay="500"/>
                                  </p:stCondLst>
                                  <p:childTnLst>
                                    <p:set>
                                      <p:cBhvr>
                                        <p:cTn id="94" dur="1" fill="hold">
                                          <p:stCondLst>
                                            <p:cond delay="0"/>
                                          </p:stCondLst>
                                        </p:cTn>
                                        <p:tgtEl>
                                          <p:spTgt spid="118"/>
                                        </p:tgtEl>
                                        <p:attrNameLst>
                                          <p:attrName>style.visibility</p:attrName>
                                        </p:attrNameLst>
                                      </p:cBhvr>
                                      <p:to>
                                        <p:strVal val="visible"/>
                                      </p:to>
                                    </p:set>
                                    <p:anim calcmode="lin" valueType="num">
                                      <p:cBhvr>
                                        <p:cTn id="95" dur="500" fill="hold"/>
                                        <p:tgtEl>
                                          <p:spTgt spid="118"/>
                                        </p:tgtEl>
                                        <p:attrNameLst>
                                          <p:attrName>ppt_w</p:attrName>
                                        </p:attrNameLst>
                                      </p:cBhvr>
                                      <p:tavLst>
                                        <p:tav tm="0">
                                          <p:val>
                                            <p:fltVal val="0"/>
                                          </p:val>
                                        </p:tav>
                                        <p:tav tm="100000">
                                          <p:val>
                                            <p:strVal val="#ppt_w"/>
                                          </p:val>
                                        </p:tav>
                                      </p:tavLst>
                                    </p:anim>
                                    <p:anim calcmode="lin" valueType="num">
                                      <p:cBhvr>
                                        <p:cTn id="96" dur="500" fill="hold"/>
                                        <p:tgtEl>
                                          <p:spTgt spid="118"/>
                                        </p:tgtEl>
                                        <p:attrNameLst>
                                          <p:attrName>ppt_h</p:attrName>
                                        </p:attrNameLst>
                                      </p:cBhvr>
                                      <p:tavLst>
                                        <p:tav tm="0">
                                          <p:val>
                                            <p:fltVal val="0"/>
                                          </p:val>
                                        </p:tav>
                                        <p:tav tm="100000">
                                          <p:val>
                                            <p:strVal val="#ppt_h"/>
                                          </p:val>
                                        </p:tav>
                                      </p:tavLst>
                                    </p:anim>
                                    <p:animEffect transition="in" filter="fade">
                                      <p:cBhvr>
                                        <p:cTn id="97" dur="500"/>
                                        <p:tgtEl>
                                          <p:spTgt spid="118"/>
                                        </p:tgtEl>
                                      </p:cBhvr>
                                    </p:animEffect>
                                  </p:childTnLst>
                                </p:cTn>
                              </p:par>
                              <p:par>
                                <p:cTn id="98" presetID="53" presetClass="entr" presetSubtype="16" fill="hold" grpId="0" nodeType="withEffect">
                                  <p:stCondLst>
                                    <p:cond delay="600"/>
                                  </p:stCondLst>
                                  <p:childTnLst>
                                    <p:set>
                                      <p:cBhvr>
                                        <p:cTn id="99" dur="1" fill="hold">
                                          <p:stCondLst>
                                            <p:cond delay="0"/>
                                          </p:stCondLst>
                                        </p:cTn>
                                        <p:tgtEl>
                                          <p:spTgt spid="119"/>
                                        </p:tgtEl>
                                        <p:attrNameLst>
                                          <p:attrName>style.visibility</p:attrName>
                                        </p:attrNameLst>
                                      </p:cBhvr>
                                      <p:to>
                                        <p:strVal val="visible"/>
                                      </p:to>
                                    </p:set>
                                    <p:anim calcmode="lin" valueType="num">
                                      <p:cBhvr>
                                        <p:cTn id="100" dur="500" fill="hold"/>
                                        <p:tgtEl>
                                          <p:spTgt spid="119"/>
                                        </p:tgtEl>
                                        <p:attrNameLst>
                                          <p:attrName>ppt_w</p:attrName>
                                        </p:attrNameLst>
                                      </p:cBhvr>
                                      <p:tavLst>
                                        <p:tav tm="0">
                                          <p:val>
                                            <p:fltVal val="0"/>
                                          </p:val>
                                        </p:tav>
                                        <p:tav tm="100000">
                                          <p:val>
                                            <p:strVal val="#ppt_w"/>
                                          </p:val>
                                        </p:tav>
                                      </p:tavLst>
                                    </p:anim>
                                    <p:anim calcmode="lin" valueType="num">
                                      <p:cBhvr>
                                        <p:cTn id="101" dur="500" fill="hold"/>
                                        <p:tgtEl>
                                          <p:spTgt spid="119"/>
                                        </p:tgtEl>
                                        <p:attrNameLst>
                                          <p:attrName>ppt_h</p:attrName>
                                        </p:attrNameLst>
                                      </p:cBhvr>
                                      <p:tavLst>
                                        <p:tav tm="0">
                                          <p:val>
                                            <p:fltVal val="0"/>
                                          </p:val>
                                        </p:tav>
                                        <p:tav tm="100000">
                                          <p:val>
                                            <p:strVal val="#ppt_h"/>
                                          </p:val>
                                        </p:tav>
                                      </p:tavLst>
                                    </p:anim>
                                    <p:animEffect transition="in" filter="fade">
                                      <p:cBhvr>
                                        <p:cTn id="102" dur="500"/>
                                        <p:tgtEl>
                                          <p:spTgt spid="119"/>
                                        </p:tgtEl>
                                      </p:cBhvr>
                                    </p:animEffect>
                                  </p:childTnLst>
                                </p:cTn>
                              </p:par>
                              <p:par>
                                <p:cTn id="103" presetID="53" presetClass="entr" presetSubtype="16" fill="hold" grpId="0" nodeType="withEffect">
                                  <p:stCondLst>
                                    <p:cond delay="700"/>
                                  </p:stCondLst>
                                  <p:childTnLst>
                                    <p:set>
                                      <p:cBhvr>
                                        <p:cTn id="104" dur="1" fill="hold">
                                          <p:stCondLst>
                                            <p:cond delay="0"/>
                                          </p:stCondLst>
                                        </p:cTn>
                                        <p:tgtEl>
                                          <p:spTgt spid="120"/>
                                        </p:tgtEl>
                                        <p:attrNameLst>
                                          <p:attrName>style.visibility</p:attrName>
                                        </p:attrNameLst>
                                      </p:cBhvr>
                                      <p:to>
                                        <p:strVal val="visible"/>
                                      </p:to>
                                    </p:set>
                                    <p:anim calcmode="lin" valueType="num">
                                      <p:cBhvr>
                                        <p:cTn id="105" dur="500" fill="hold"/>
                                        <p:tgtEl>
                                          <p:spTgt spid="120"/>
                                        </p:tgtEl>
                                        <p:attrNameLst>
                                          <p:attrName>ppt_w</p:attrName>
                                        </p:attrNameLst>
                                      </p:cBhvr>
                                      <p:tavLst>
                                        <p:tav tm="0">
                                          <p:val>
                                            <p:fltVal val="0"/>
                                          </p:val>
                                        </p:tav>
                                        <p:tav tm="100000">
                                          <p:val>
                                            <p:strVal val="#ppt_w"/>
                                          </p:val>
                                        </p:tav>
                                      </p:tavLst>
                                    </p:anim>
                                    <p:anim calcmode="lin" valueType="num">
                                      <p:cBhvr>
                                        <p:cTn id="106" dur="500" fill="hold"/>
                                        <p:tgtEl>
                                          <p:spTgt spid="120"/>
                                        </p:tgtEl>
                                        <p:attrNameLst>
                                          <p:attrName>ppt_h</p:attrName>
                                        </p:attrNameLst>
                                      </p:cBhvr>
                                      <p:tavLst>
                                        <p:tav tm="0">
                                          <p:val>
                                            <p:fltVal val="0"/>
                                          </p:val>
                                        </p:tav>
                                        <p:tav tm="100000">
                                          <p:val>
                                            <p:strVal val="#ppt_h"/>
                                          </p:val>
                                        </p:tav>
                                      </p:tavLst>
                                    </p:anim>
                                    <p:animEffect transition="in" filter="fade">
                                      <p:cBhvr>
                                        <p:cTn id="107" dur="500"/>
                                        <p:tgtEl>
                                          <p:spTgt spid="120"/>
                                        </p:tgtEl>
                                      </p:cBhvr>
                                    </p:animEffect>
                                  </p:childTnLst>
                                </p:cTn>
                              </p:par>
                              <p:par>
                                <p:cTn id="108" presetID="22" presetClass="entr" presetSubtype="8" fill="hold" nodeType="withEffect">
                                  <p:stCondLst>
                                    <p:cond delay="800"/>
                                  </p:stCondLst>
                                  <p:childTnLst>
                                    <p:set>
                                      <p:cBhvr>
                                        <p:cTn id="109" dur="1" fill="hold">
                                          <p:stCondLst>
                                            <p:cond delay="0"/>
                                          </p:stCondLst>
                                        </p:cTn>
                                        <p:tgtEl>
                                          <p:spTgt spid="102"/>
                                        </p:tgtEl>
                                        <p:attrNameLst>
                                          <p:attrName>style.visibility</p:attrName>
                                        </p:attrNameLst>
                                      </p:cBhvr>
                                      <p:to>
                                        <p:strVal val="visible"/>
                                      </p:to>
                                    </p:set>
                                    <p:animEffect transition="in" filter="wipe(left)">
                                      <p:cBhvr>
                                        <p:cTn id="110" dur="500"/>
                                        <p:tgtEl>
                                          <p:spTgt spid="102"/>
                                        </p:tgtEl>
                                      </p:cBhvr>
                                    </p:animEffect>
                                  </p:childTnLst>
                                </p:cTn>
                              </p:par>
                              <p:par>
                                <p:cTn id="111" presetID="22" presetClass="entr" presetSubtype="8" fill="hold" nodeType="withEffect">
                                  <p:stCondLst>
                                    <p:cond delay="900"/>
                                  </p:stCondLst>
                                  <p:childTnLst>
                                    <p:set>
                                      <p:cBhvr>
                                        <p:cTn id="112" dur="1" fill="hold">
                                          <p:stCondLst>
                                            <p:cond delay="0"/>
                                          </p:stCondLst>
                                        </p:cTn>
                                        <p:tgtEl>
                                          <p:spTgt spid="104"/>
                                        </p:tgtEl>
                                        <p:attrNameLst>
                                          <p:attrName>style.visibility</p:attrName>
                                        </p:attrNameLst>
                                      </p:cBhvr>
                                      <p:to>
                                        <p:strVal val="visible"/>
                                      </p:to>
                                    </p:set>
                                    <p:animEffect transition="in" filter="wipe(left)">
                                      <p:cBhvr>
                                        <p:cTn id="113" dur="500"/>
                                        <p:tgtEl>
                                          <p:spTgt spid="104"/>
                                        </p:tgtEl>
                                      </p:cBhvr>
                                    </p:animEffect>
                                  </p:childTnLst>
                                </p:cTn>
                              </p:par>
                              <p:par>
                                <p:cTn id="114" presetID="22" presetClass="entr" presetSubtype="8" fill="hold" nodeType="withEffect">
                                  <p:stCondLst>
                                    <p:cond delay="1000"/>
                                  </p:stCondLst>
                                  <p:childTnLst>
                                    <p:set>
                                      <p:cBhvr>
                                        <p:cTn id="115" dur="1" fill="hold">
                                          <p:stCondLst>
                                            <p:cond delay="0"/>
                                          </p:stCondLst>
                                        </p:cTn>
                                        <p:tgtEl>
                                          <p:spTgt spid="106"/>
                                        </p:tgtEl>
                                        <p:attrNameLst>
                                          <p:attrName>style.visibility</p:attrName>
                                        </p:attrNameLst>
                                      </p:cBhvr>
                                      <p:to>
                                        <p:strVal val="visible"/>
                                      </p:to>
                                    </p:set>
                                    <p:animEffect transition="in" filter="wipe(left)">
                                      <p:cBhvr>
                                        <p:cTn id="116" dur="500"/>
                                        <p:tgtEl>
                                          <p:spTgt spid="106"/>
                                        </p:tgtEl>
                                      </p:cBhvr>
                                    </p:animEffect>
                                  </p:childTnLst>
                                </p:cTn>
                              </p:par>
                              <p:par>
                                <p:cTn id="117" presetID="22" presetClass="entr" presetSubtype="8" fill="hold" nodeType="withEffect">
                                  <p:stCondLst>
                                    <p:cond delay="1100"/>
                                  </p:stCondLst>
                                  <p:childTnLst>
                                    <p:set>
                                      <p:cBhvr>
                                        <p:cTn id="118" dur="1" fill="hold">
                                          <p:stCondLst>
                                            <p:cond delay="0"/>
                                          </p:stCondLst>
                                        </p:cTn>
                                        <p:tgtEl>
                                          <p:spTgt spid="108"/>
                                        </p:tgtEl>
                                        <p:attrNameLst>
                                          <p:attrName>style.visibility</p:attrName>
                                        </p:attrNameLst>
                                      </p:cBhvr>
                                      <p:to>
                                        <p:strVal val="visible"/>
                                      </p:to>
                                    </p:set>
                                    <p:animEffect transition="in" filter="wipe(left)">
                                      <p:cBhvr>
                                        <p:cTn id="119" dur="500"/>
                                        <p:tgtEl>
                                          <p:spTgt spid="108"/>
                                        </p:tgtEl>
                                      </p:cBhvr>
                                    </p:animEffect>
                                  </p:childTnLst>
                                </p:cTn>
                              </p:par>
                              <p:par>
                                <p:cTn id="120" presetID="22" presetClass="entr" presetSubtype="8" fill="hold" nodeType="withEffect">
                                  <p:stCondLst>
                                    <p:cond delay="1200"/>
                                  </p:stCondLst>
                                  <p:childTnLst>
                                    <p:set>
                                      <p:cBhvr>
                                        <p:cTn id="121" dur="1" fill="hold">
                                          <p:stCondLst>
                                            <p:cond delay="0"/>
                                          </p:stCondLst>
                                        </p:cTn>
                                        <p:tgtEl>
                                          <p:spTgt spid="110"/>
                                        </p:tgtEl>
                                        <p:attrNameLst>
                                          <p:attrName>style.visibility</p:attrName>
                                        </p:attrNameLst>
                                      </p:cBhvr>
                                      <p:to>
                                        <p:strVal val="visible"/>
                                      </p:to>
                                    </p:set>
                                    <p:animEffect transition="in" filter="wipe(left)">
                                      <p:cBhvr>
                                        <p:cTn id="122" dur="500"/>
                                        <p:tgtEl>
                                          <p:spTgt spid="110"/>
                                        </p:tgtEl>
                                      </p:cBhvr>
                                    </p:animEffect>
                                  </p:childTnLst>
                                </p:cTn>
                              </p:par>
                              <p:par>
                                <p:cTn id="123" presetID="22" presetClass="entr" presetSubtype="8" fill="hold" nodeType="withEffect">
                                  <p:stCondLst>
                                    <p:cond delay="1300"/>
                                  </p:stCondLst>
                                  <p:childTnLst>
                                    <p:set>
                                      <p:cBhvr>
                                        <p:cTn id="124" dur="1" fill="hold">
                                          <p:stCondLst>
                                            <p:cond delay="0"/>
                                          </p:stCondLst>
                                        </p:cTn>
                                        <p:tgtEl>
                                          <p:spTgt spid="112"/>
                                        </p:tgtEl>
                                        <p:attrNameLst>
                                          <p:attrName>style.visibility</p:attrName>
                                        </p:attrNameLst>
                                      </p:cBhvr>
                                      <p:to>
                                        <p:strVal val="visible"/>
                                      </p:to>
                                    </p:set>
                                    <p:animEffect transition="in" filter="wipe(left)">
                                      <p:cBhvr>
                                        <p:cTn id="125" dur="500"/>
                                        <p:tgtEl>
                                          <p:spTgt spid="112"/>
                                        </p:tgtEl>
                                      </p:cBhvr>
                                    </p:animEffect>
                                  </p:childTnLst>
                                </p:cTn>
                              </p:par>
                              <p:par>
                                <p:cTn id="126" presetID="22" presetClass="entr" presetSubtype="8" fill="hold" grpId="0" nodeType="withEffect">
                                  <p:stCondLst>
                                    <p:cond delay="1400"/>
                                  </p:stCondLst>
                                  <p:childTnLst>
                                    <p:set>
                                      <p:cBhvr>
                                        <p:cTn id="127" dur="1" fill="hold">
                                          <p:stCondLst>
                                            <p:cond delay="0"/>
                                          </p:stCondLst>
                                        </p:cTn>
                                        <p:tgtEl>
                                          <p:spTgt spid="101"/>
                                        </p:tgtEl>
                                        <p:attrNameLst>
                                          <p:attrName>style.visibility</p:attrName>
                                        </p:attrNameLst>
                                      </p:cBhvr>
                                      <p:to>
                                        <p:strVal val="visible"/>
                                      </p:to>
                                    </p:set>
                                    <p:animEffect transition="in" filter="wipe(left)">
                                      <p:cBhvr>
                                        <p:cTn id="128" dur="500"/>
                                        <p:tgtEl>
                                          <p:spTgt spid="101"/>
                                        </p:tgtEl>
                                      </p:cBhvr>
                                    </p:animEffect>
                                  </p:childTnLst>
                                </p:cTn>
                              </p:par>
                              <p:par>
                                <p:cTn id="129" presetID="22" presetClass="entr" presetSubtype="8" fill="hold" grpId="0" nodeType="withEffect">
                                  <p:stCondLst>
                                    <p:cond delay="1500"/>
                                  </p:stCondLst>
                                  <p:childTnLst>
                                    <p:set>
                                      <p:cBhvr>
                                        <p:cTn id="130" dur="1" fill="hold">
                                          <p:stCondLst>
                                            <p:cond delay="0"/>
                                          </p:stCondLst>
                                        </p:cTn>
                                        <p:tgtEl>
                                          <p:spTgt spid="103"/>
                                        </p:tgtEl>
                                        <p:attrNameLst>
                                          <p:attrName>style.visibility</p:attrName>
                                        </p:attrNameLst>
                                      </p:cBhvr>
                                      <p:to>
                                        <p:strVal val="visible"/>
                                      </p:to>
                                    </p:set>
                                    <p:animEffect transition="in" filter="wipe(left)">
                                      <p:cBhvr>
                                        <p:cTn id="131" dur="500"/>
                                        <p:tgtEl>
                                          <p:spTgt spid="103"/>
                                        </p:tgtEl>
                                      </p:cBhvr>
                                    </p:animEffect>
                                  </p:childTnLst>
                                </p:cTn>
                              </p:par>
                              <p:par>
                                <p:cTn id="132" presetID="22" presetClass="entr" presetSubtype="8" fill="hold" grpId="0" nodeType="withEffect">
                                  <p:stCondLst>
                                    <p:cond delay="1600"/>
                                  </p:stCondLst>
                                  <p:childTnLst>
                                    <p:set>
                                      <p:cBhvr>
                                        <p:cTn id="133" dur="1" fill="hold">
                                          <p:stCondLst>
                                            <p:cond delay="0"/>
                                          </p:stCondLst>
                                        </p:cTn>
                                        <p:tgtEl>
                                          <p:spTgt spid="105"/>
                                        </p:tgtEl>
                                        <p:attrNameLst>
                                          <p:attrName>style.visibility</p:attrName>
                                        </p:attrNameLst>
                                      </p:cBhvr>
                                      <p:to>
                                        <p:strVal val="visible"/>
                                      </p:to>
                                    </p:set>
                                    <p:animEffect transition="in" filter="wipe(left)">
                                      <p:cBhvr>
                                        <p:cTn id="134" dur="500"/>
                                        <p:tgtEl>
                                          <p:spTgt spid="105"/>
                                        </p:tgtEl>
                                      </p:cBhvr>
                                    </p:animEffect>
                                  </p:childTnLst>
                                </p:cTn>
                              </p:par>
                              <p:par>
                                <p:cTn id="135" presetID="22" presetClass="entr" presetSubtype="8" fill="hold" grpId="0" nodeType="withEffect">
                                  <p:stCondLst>
                                    <p:cond delay="1700"/>
                                  </p:stCondLst>
                                  <p:childTnLst>
                                    <p:set>
                                      <p:cBhvr>
                                        <p:cTn id="136" dur="1" fill="hold">
                                          <p:stCondLst>
                                            <p:cond delay="0"/>
                                          </p:stCondLst>
                                        </p:cTn>
                                        <p:tgtEl>
                                          <p:spTgt spid="107"/>
                                        </p:tgtEl>
                                        <p:attrNameLst>
                                          <p:attrName>style.visibility</p:attrName>
                                        </p:attrNameLst>
                                      </p:cBhvr>
                                      <p:to>
                                        <p:strVal val="visible"/>
                                      </p:to>
                                    </p:set>
                                    <p:animEffect transition="in" filter="wipe(left)">
                                      <p:cBhvr>
                                        <p:cTn id="137" dur="500"/>
                                        <p:tgtEl>
                                          <p:spTgt spid="107"/>
                                        </p:tgtEl>
                                      </p:cBhvr>
                                    </p:animEffect>
                                  </p:childTnLst>
                                </p:cTn>
                              </p:par>
                              <p:par>
                                <p:cTn id="138" presetID="22" presetClass="entr" presetSubtype="8" fill="hold" grpId="0" nodeType="withEffect">
                                  <p:stCondLst>
                                    <p:cond delay="1800"/>
                                  </p:stCondLst>
                                  <p:childTnLst>
                                    <p:set>
                                      <p:cBhvr>
                                        <p:cTn id="139" dur="1" fill="hold">
                                          <p:stCondLst>
                                            <p:cond delay="0"/>
                                          </p:stCondLst>
                                        </p:cTn>
                                        <p:tgtEl>
                                          <p:spTgt spid="109"/>
                                        </p:tgtEl>
                                        <p:attrNameLst>
                                          <p:attrName>style.visibility</p:attrName>
                                        </p:attrNameLst>
                                      </p:cBhvr>
                                      <p:to>
                                        <p:strVal val="visible"/>
                                      </p:to>
                                    </p:set>
                                    <p:animEffect transition="in" filter="wipe(left)">
                                      <p:cBhvr>
                                        <p:cTn id="140" dur="500"/>
                                        <p:tgtEl>
                                          <p:spTgt spid="109"/>
                                        </p:tgtEl>
                                      </p:cBhvr>
                                    </p:animEffect>
                                  </p:childTnLst>
                                </p:cTn>
                              </p:par>
                              <p:par>
                                <p:cTn id="141" presetID="22" presetClass="entr" presetSubtype="8" fill="hold" grpId="0" nodeType="withEffect">
                                  <p:stCondLst>
                                    <p:cond delay="1900"/>
                                  </p:stCondLst>
                                  <p:childTnLst>
                                    <p:set>
                                      <p:cBhvr>
                                        <p:cTn id="142" dur="1" fill="hold">
                                          <p:stCondLst>
                                            <p:cond delay="0"/>
                                          </p:stCondLst>
                                        </p:cTn>
                                        <p:tgtEl>
                                          <p:spTgt spid="111"/>
                                        </p:tgtEl>
                                        <p:attrNameLst>
                                          <p:attrName>style.visibility</p:attrName>
                                        </p:attrNameLst>
                                      </p:cBhvr>
                                      <p:to>
                                        <p:strVal val="visible"/>
                                      </p:to>
                                    </p:set>
                                    <p:animEffect transition="in" filter="wipe(left)">
                                      <p:cBhvr>
                                        <p:cTn id="143"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94" grpId="0" animBg="1"/>
      <p:bldP spid="95" grpId="0" animBg="1"/>
      <p:bldP spid="96" grpId="0" animBg="1"/>
      <p:bldP spid="97" grpId="0" animBg="1"/>
      <p:bldP spid="98" grpId="0" animBg="1"/>
      <p:bldP spid="99" grpId="0" animBg="1"/>
      <p:bldP spid="100" grpId="0" animBg="1"/>
      <p:bldP spid="101" grpId="0"/>
      <p:bldP spid="103" grpId="0"/>
      <p:bldP spid="105" grpId="0"/>
      <p:bldP spid="107" grpId="0"/>
      <p:bldP spid="109" grpId="0"/>
      <p:bldP spid="111" grpId="0"/>
      <p:bldP spid="113" grpId="0" animBg="1"/>
      <p:bldP spid="114" grpId="0" animBg="1"/>
      <p:bldP spid="115" grpId="0" animBg="1"/>
      <p:bldP spid="116" grpId="0" animBg="1"/>
      <p:bldP spid="117" grpId="0" animBg="1"/>
      <p:bldP spid="118" grpId="0" animBg="1"/>
      <p:bldP spid="119" grpId="0" animBg="1"/>
      <p:bldP spid="120" grpId="0" animBg="1"/>
      <p:bldP spid="1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 name="TextBox 128"/>
          <p:cNvSpPr txBox="1"/>
          <p:nvPr/>
        </p:nvSpPr>
        <p:spPr>
          <a:xfrm>
            <a:off x="3203848" y="2332613"/>
            <a:ext cx="5092866" cy="2285241"/>
          </a:xfrm>
          <a:prstGeom prst="rect">
            <a:avLst/>
          </a:prstGeom>
          <a:noFill/>
        </p:spPr>
        <p:txBody>
          <a:bodyPr wrap="square" lIns="0" tIns="0" rIns="0" bIns="0" rtlCol="0">
            <a:spAutoFit/>
          </a:bodyPr>
          <a:lstStyle/>
          <a:p>
            <a:pPr algn="just">
              <a:lnSpc>
                <a:spcPct val="150000"/>
              </a:lnSpc>
            </a:pP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团队是指拥有共同目标，并且具有不同能力的一小群人有意识的协调行为或力的系统，这群人就如同人的五官一样，共同协作维持一个人的生存，缺一不可。</a:t>
            </a:r>
            <a:endPar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just">
              <a:lnSpc>
                <a:spcPct val="150000"/>
              </a:lnSpc>
            </a:pPr>
            <a:r>
              <a:rPr lang="zh-CN" altLang="en-US" sz="11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我们是一支专业的团队。</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我们的成员拥有多年的信息安全专业技术背景，来自国内知名安全公司的一线骨干。</a:t>
            </a:r>
            <a:endPar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just">
              <a:lnSpc>
                <a:spcPct val="150000"/>
              </a:lnSpc>
            </a:pP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a:t>
            </a:r>
            <a:r>
              <a:rPr lang="zh-CN" altLang="en-US" sz="11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我们是一支年轻的团队</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。我们的平均年龄仅有</a:t>
            </a:r>
            <a:r>
              <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22</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岁，充满了朝气和创新精神。</a:t>
            </a:r>
            <a:endPar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just">
              <a:lnSpc>
                <a:spcPct val="150000"/>
              </a:lnSpc>
            </a:pP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a:t>
            </a:r>
            <a:r>
              <a:rPr lang="zh-CN" altLang="en-US" sz="11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我们是一支专注的团队</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。我们坚信，安全的品牌源自客户的信任。只有专注，才能做好安全。</a:t>
            </a:r>
            <a:endParaRPr lang="en-US"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gn="just">
              <a:lnSpc>
                <a:spcPct val="150000"/>
              </a:lnSpc>
            </a:pP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a:t>
            </a:r>
            <a:r>
              <a:rPr lang="zh-CN" altLang="en-US" sz="11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我们是一支有梦想的团队</a:t>
            </a:r>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。我们来自五湖四海，因为一个共同的梦想：做一家真正优秀的信息安全企业，为客户提供最可靠的互联网安全防护。</a:t>
            </a:r>
          </a:p>
        </p:txBody>
      </p:sp>
      <p:grpSp>
        <p:nvGrpSpPr>
          <p:cNvPr id="130" name="组合 129"/>
          <p:cNvGrpSpPr/>
          <p:nvPr/>
        </p:nvGrpSpPr>
        <p:grpSpPr>
          <a:xfrm>
            <a:off x="3472178" y="1141733"/>
            <a:ext cx="1172844" cy="902720"/>
            <a:chOff x="5027106" y="2345385"/>
            <a:chExt cx="1172844" cy="902720"/>
          </a:xfrm>
        </p:grpSpPr>
        <p:grpSp>
          <p:nvGrpSpPr>
            <p:cNvPr id="131" name="组合 130"/>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3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4"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2"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专业</a:t>
              </a:r>
            </a:p>
          </p:txBody>
        </p:sp>
      </p:grpSp>
      <p:grpSp>
        <p:nvGrpSpPr>
          <p:cNvPr id="135" name="组合 134"/>
          <p:cNvGrpSpPr/>
          <p:nvPr/>
        </p:nvGrpSpPr>
        <p:grpSpPr>
          <a:xfrm>
            <a:off x="4664941" y="1124533"/>
            <a:ext cx="1172844" cy="902720"/>
            <a:chOff x="5027106" y="2345385"/>
            <a:chExt cx="1172844" cy="902720"/>
          </a:xfrm>
        </p:grpSpPr>
        <p:grpSp>
          <p:nvGrpSpPr>
            <p:cNvPr id="136" name="组合 135"/>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3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9"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7" name="TextBox 33"/>
            <p:cNvSpPr>
              <a:spLocks noChangeArrowheads="1"/>
            </p:cNvSpPr>
            <p:nvPr/>
          </p:nvSpPr>
          <p:spPr bwMode="auto">
            <a:xfrm>
              <a:off x="5141166" y="2640364"/>
              <a:ext cx="6788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年轻</a:t>
              </a:r>
            </a:p>
          </p:txBody>
        </p:sp>
      </p:grpSp>
      <p:grpSp>
        <p:nvGrpSpPr>
          <p:cNvPr id="140" name="组合 139"/>
          <p:cNvGrpSpPr/>
          <p:nvPr/>
        </p:nvGrpSpPr>
        <p:grpSpPr>
          <a:xfrm>
            <a:off x="5831770" y="1154629"/>
            <a:ext cx="1172844" cy="902720"/>
            <a:chOff x="5027106" y="2345385"/>
            <a:chExt cx="1172844" cy="902720"/>
          </a:xfrm>
        </p:grpSpPr>
        <p:grpSp>
          <p:nvGrpSpPr>
            <p:cNvPr id="141" name="组合 140"/>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3"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4"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42" name="TextBox 33"/>
            <p:cNvSpPr>
              <a:spLocks noChangeArrowheads="1"/>
            </p:cNvSpPr>
            <p:nvPr/>
          </p:nvSpPr>
          <p:spPr bwMode="auto">
            <a:xfrm>
              <a:off x="5046808" y="2656266"/>
              <a:ext cx="8424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有梦想</a:t>
              </a:r>
            </a:p>
          </p:txBody>
        </p:sp>
      </p:grpSp>
      <p:grpSp>
        <p:nvGrpSpPr>
          <p:cNvPr id="145" name="组合 144"/>
          <p:cNvGrpSpPr/>
          <p:nvPr/>
        </p:nvGrpSpPr>
        <p:grpSpPr>
          <a:xfrm>
            <a:off x="7005669" y="1166192"/>
            <a:ext cx="1172844" cy="902720"/>
            <a:chOff x="5027106" y="2345385"/>
            <a:chExt cx="1172844" cy="902720"/>
          </a:xfrm>
        </p:grpSpPr>
        <p:grpSp>
          <p:nvGrpSpPr>
            <p:cNvPr id="146" name="组合 145"/>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4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9"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47" name="TextBox 33"/>
            <p:cNvSpPr>
              <a:spLocks noChangeArrowheads="1"/>
            </p:cNvSpPr>
            <p:nvPr/>
          </p:nvSpPr>
          <p:spPr bwMode="auto">
            <a:xfrm>
              <a:off x="5125264" y="2525067"/>
              <a:ext cx="67882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行动力强</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94" y="1314165"/>
            <a:ext cx="3352807" cy="2514605"/>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anim calcmode="lin" valueType="num">
                                      <p:cBhvr>
                                        <p:cTn id="17" dur="1000" fill="hold"/>
                                        <p:tgtEl>
                                          <p:spTgt spid="2"/>
                                        </p:tgtEl>
                                        <p:attrNameLst>
                                          <p:attrName>ppt_x</p:attrName>
                                        </p:attrNameLst>
                                      </p:cBhvr>
                                      <p:tavLst>
                                        <p:tav tm="0">
                                          <p:val>
                                            <p:strVal val="#ppt_x"/>
                                          </p:val>
                                        </p:tav>
                                        <p:tav tm="100000">
                                          <p:val>
                                            <p:strVal val="#ppt_x"/>
                                          </p:val>
                                        </p:tav>
                                      </p:tavLst>
                                    </p:anim>
                                    <p:anim calcmode="lin" valueType="num">
                                      <p:cBhvr>
                                        <p:cTn id="18" dur="100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52"/>
                                        </p:tgtEl>
                                        <p:attrNameLst>
                                          <p:attrName>style.visibility</p:attrName>
                                        </p:attrNameLst>
                                      </p:cBhvr>
                                      <p:to>
                                        <p:strVal val="visible"/>
                                      </p:to>
                                    </p:set>
                                    <p:anim calcmode="lin" valueType="num">
                                      <p:cBhvr>
                                        <p:cTn id="22"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23" dur="400" fill="hold"/>
                                        <p:tgtEl>
                                          <p:spTgt spid="52"/>
                                        </p:tgtEl>
                                        <p:attrNameLst>
                                          <p:attrName>ppt_y</p:attrName>
                                        </p:attrNameLst>
                                      </p:cBhvr>
                                      <p:tavLst>
                                        <p:tav tm="0">
                                          <p:val>
                                            <p:strVal val="#ppt_y"/>
                                          </p:val>
                                        </p:tav>
                                        <p:tav tm="100000">
                                          <p:val>
                                            <p:strVal val="#ppt_y"/>
                                          </p:val>
                                        </p:tav>
                                      </p:tavLst>
                                    </p:anim>
                                    <p:anim calcmode="lin" valueType="num">
                                      <p:cBhvr>
                                        <p:cTn id="24"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25"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400" tmFilter="0,0; .5, 1; 1, 1"/>
                                        <p:tgtEl>
                                          <p:spTgt spid="52"/>
                                        </p:tgtEl>
                                      </p:cBhvr>
                                    </p:animEffect>
                                  </p:childTnLst>
                                </p:cTn>
                              </p:par>
                            </p:childTnLst>
                          </p:cTn>
                        </p:par>
                        <p:par>
                          <p:cTn id="27" fill="hold">
                            <p:stCondLst>
                              <p:cond delay="1759"/>
                            </p:stCondLst>
                            <p:childTnLst>
                              <p:par>
                                <p:cTn id="28" presetID="12" presetClass="entr" presetSubtype="2" fill="hold" nodeType="afterEffect">
                                  <p:stCondLst>
                                    <p:cond delay="0"/>
                                  </p:stCondLst>
                                  <p:childTnLst>
                                    <p:set>
                                      <p:cBhvr>
                                        <p:cTn id="29" dur="1" fill="hold">
                                          <p:stCondLst>
                                            <p:cond delay="0"/>
                                          </p:stCondLst>
                                        </p:cTn>
                                        <p:tgtEl>
                                          <p:spTgt spid="130"/>
                                        </p:tgtEl>
                                        <p:attrNameLst>
                                          <p:attrName>style.visibility</p:attrName>
                                        </p:attrNameLst>
                                      </p:cBhvr>
                                      <p:to>
                                        <p:strVal val="visible"/>
                                      </p:to>
                                    </p:set>
                                    <p:anim calcmode="lin" valueType="num">
                                      <p:cBhvr additive="base">
                                        <p:cTn id="30" dur="500"/>
                                        <p:tgtEl>
                                          <p:spTgt spid="130"/>
                                        </p:tgtEl>
                                        <p:attrNameLst>
                                          <p:attrName>ppt_x</p:attrName>
                                        </p:attrNameLst>
                                      </p:cBhvr>
                                      <p:tavLst>
                                        <p:tav tm="0">
                                          <p:val>
                                            <p:strVal val="#ppt_x+#ppt_w*1.125000"/>
                                          </p:val>
                                        </p:tav>
                                        <p:tav tm="100000">
                                          <p:val>
                                            <p:strVal val="#ppt_x"/>
                                          </p:val>
                                        </p:tav>
                                      </p:tavLst>
                                    </p:anim>
                                    <p:animEffect transition="in" filter="wipe(left)">
                                      <p:cBhvr>
                                        <p:cTn id="31" dur="500"/>
                                        <p:tgtEl>
                                          <p:spTgt spid="130"/>
                                        </p:tgtEl>
                                      </p:cBhvr>
                                    </p:animEffect>
                                  </p:childTnLst>
                                </p:cTn>
                              </p:par>
                              <p:par>
                                <p:cTn id="32" presetID="12" presetClass="entr" presetSubtype="2" fill="hold" nodeType="withEffect">
                                  <p:stCondLst>
                                    <p:cond delay="200"/>
                                  </p:stCondLst>
                                  <p:childTnLst>
                                    <p:set>
                                      <p:cBhvr>
                                        <p:cTn id="33" dur="1" fill="hold">
                                          <p:stCondLst>
                                            <p:cond delay="0"/>
                                          </p:stCondLst>
                                        </p:cTn>
                                        <p:tgtEl>
                                          <p:spTgt spid="135"/>
                                        </p:tgtEl>
                                        <p:attrNameLst>
                                          <p:attrName>style.visibility</p:attrName>
                                        </p:attrNameLst>
                                      </p:cBhvr>
                                      <p:to>
                                        <p:strVal val="visible"/>
                                      </p:to>
                                    </p:set>
                                    <p:anim calcmode="lin" valueType="num">
                                      <p:cBhvr additive="base">
                                        <p:cTn id="34" dur="500"/>
                                        <p:tgtEl>
                                          <p:spTgt spid="135"/>
                                        </p:tgtEl>
                                        <p:attrNameLst>
                                          <p:attrName>ppt_x</p:attrName>
                                        </p:attrNameLst>
                                      </p:cBhvr>
                                      <p:tavLst>
                                        <p:tav tm="0">
                                          <p:val>
                                            <p:strVal val="#ppt_x+#ppt_w*1.125000"/>
                                          </p:val>
                                        </p:tav>
                                        <p:tav tm="100000">
                                          <p:val>
                                            <p:strVal val="#ppt_x"/>
                                          </p:val>
                                        </p:tav>
                                      </p:tavLst>
                                    </p:anim>
                                    <p:animEffect transition="in" filter="wipe(left)">
                                      <p:cBhvr>
                                        <p:cTn id="35" dur="500"/>
                                        <p:tgtEl>
                                          <p:spTgt spid="135"/>
                                        </p:tgtEl>
                                      </p:cBhvr>
                                    </p:animEffect>
                                  </p:childTnLst>
                                </p:cTn>
                              </p:par>
                              <p:par>
                                <p:cTn id="36" presetID="12" presetClass="entr" presetSubtype="2" fill="hold" nodeType="withEffect">
                                  <p:stCondLst>
                                    <p:cond delay="400"/>
                                  </p:stCondLst>
                                  <p:childTnLst>
                                    <p:set>
                                      <p:cBhvr>
                                        <p:cTn id="37" dur="1" fill="hold">
                                          <p:stCondLst>
                                            <p:cond delay="0"/>
                                          </p:stCondLst>
                                        </p:cTn>
                                        <p:tgtEl>
                                          <p:spTgt spid="140"/>
                                        </p:tgtEl>
                                        <p:attrNameLst>
                                          <p:attrName>style.visibility</p:attrName>
                                        </p:attrNameLst>
                                      </p:cBhvr>
                                      <p:to>
                                        <p:strVal val="visible"/>
                                      </p:to>
                                    </p:set>
                                    <p:anim calcmode="lin" valueType="num">
                                      <p:cBhvr additive="base">
                                        <p:cTn id="38" dur="500"/>
                                        <p:tgtEl>
                                          <p:spTgt spid="140"/>
                                        </p:tgtEl>
                                        <p:attrNameLst>
                                          <p:attrName>ppt_x</p:attrName>
                                        </p:attrNameLst>
                                      </p:cBhvr>
                                      <p:tavLst>
                                        <p:tav tm="0">
                                          <p:val>
                                            <p:strVal val="#ppt_x+#ppt_w*1.125000"/>
                                          </p:val>
                                        </p:tav>
                                        <p:tav tm="100000">
                                          <p:val>
                                            <p:strVal val="#ppt_x"/>
                                          </p:val>
                                        </p:tav>
                                      </p:tavLst>
                                    </p:anim>
                                    <p:animEffect transition="in" filter="wipe(left)">
                                      <p:cBhvr>
                                        <p:cTn id="39" dur="500"/>
                                        <p:tgtEl>
                                          <p:spTgt spid="140"/>
                                        </p:tgtEl>
                                      </p:cBhvr>
                                    </p:animEffect>
                                  </p:childTnLst>
                                </p:cTn>
                              </p:par>
                              <p:par>
                                <p:cTn id="40" presetID="12" presetClass="entr" presetSubtype="2" fill="hold" nodeType="withEffect">
                                  <p:stCondLst>
                                    <p:cond delay="600"/>
                                  </p:stCondLst>
                                  <p:childTnLst>
                                    <p:set>
                                      <p:cBhvr>
                                        <p:cTn id="41" dur="1" fill="hold">
                                          <p:stCondLst>
                                            <p:cond delay="0"/>
                                          </p:stCondLst>
                                        </p:cTn>
                                        <p:tgtEl>
                                          <p:spTgt spid="145"/>
                                        </p:tgtEl>
                                        <p:attrNameLst>
                                          <p:attrName>style.visibility</p:attrName>
                                        </p:attrNameLst>
                                      </p:cBhvr>
                                      <p:to>
                                        <p:strVal val="visible"/>
                                      </p:to>
                                    </p:set>
                                    <p:anim calcmode="lin" valueType="num">
                                      <p:cBhvr additive="base">
                                        <p:cTn id="42" dur="500"/>
                                        <p:tgtEl>
                                          <p:spTgt spid="145"/>
                                        </p:tgtEl>
                                        <p:attrNameLst>
                                          <p:attrName>ppt_x</p:attrName>
                                        </p:attrNameLst>
                                      </p:cBhvr>
                                      <p:tavLst>
                                        <p:tav tm="0">
                                          <p:val>
                                            <p:strVal val="#ppt_x+#ppt_w*1.125000"/>
                                          </p:val>
                                        </p:tav>
                                        <p:tav tm="100000">
                                          <p:val>
                                            <p:strVal val="#ppt_x"/>
                                          </p:val>
                                        </p:tav>
                                      </p:tavLst>
                                    </p:anim>
                                    <p:animEffect transition="in" filter="wipe(left)">
                                      <p:cBhvr>
                                        <p:cTn id="43" dur="500"/>
                                        <p:tgtEl>
                                          <p:spTgt spid="145"/>
                                        </p:tgtEl>
                                      </p:cBhvr>
                                    </p:animEffect>
                                  </p:childTnLst>
                                </p:cTn>
                              </p:par>
                            </p:childTnLst>
                          </p:cTn>
                        </p:par>
                        <p:par>
                          <p:cTn id="44" fill="hold">
                            <p:stCondLst>
                              <p:cond delay="2259"/>
                            </p:stCondLst>
                            <p:childTnLst>
                              <p:par>
                                <p:cTn id="45" presetID="2" presetClass="entr" presetSubtype="2" fill="hold" grpId="0" nodeType="afterEffect">
                                  <p:stCondLst>
                                    <p:cond delay="0"/>
                                  </p:stCondLst>
                                  <p:childTnLst>
                                    <p:set>
                                      <p:cBhvr>
                                        <p:cTn id="46" dur="1" fill="hold">
                                          <p:stCondLst>
                                            <p:cond delay="0"/>
                                          </p:stCondLst>
                                        </p:cTn>
                                        <p:tgtEl>
                                          <p:spTgt spid="129">
                                            <p:txEl>
                                              <p:pRg st="0" end="0"/>
                                            </p:txEl>
                                          </p:spTgt>
                                        </p:tgtEl>
                                        <p:attrNameLst>
                                          <p:attrName>style.visibility</p:attrName>
                                        </p:attrNameLst>
                                      </p:cBhvr>
                                      <p:to>
                                        <p:strVal val="visible"/>
                                      </p:to>
                                    </p:set>
                                    <p:anim calcmode="lin" valueType="num">
                                      <p:cBhvr additive="base">
                                        <p:cTn id="47" dur="500" fill="hold"/>
                                        <p:tgtEl>
                                          <p:spTgt spid="1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2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100"/>
                                  </p:stCondLst>
                                  <p:childTnLst>
                                    <p:set>
                                      <p:cBhvr>
                                        <p:cTn id="50" dur="1" fill="hold">
                                          <p:stCondLst>
                                            <p:cond delay="0"/>
                                          </p:stCondLst>
                                        </p:cTn>
                                        <p:tgtEl>
                                          <p:spTgt spid="129">
                                            <p:txEl>
                                              <p:pRg st="1" end="1"/>
                                            </p:txEl>
                                          </p:spTgt>
                                        </p:tgtEl>
                                        <p:attrNameLst>
                                          <p:attrName>style.visibility</p:attrName>
                                        </p:attrNameLst>
                                      </p:cBhvr>
                                      <p:to>
                                        <p:strVal val="visible"/>
                                      </p:to>
                                    </p:set>
                                    <p:anim calcmode="lin" valueType="num">
                                      <p:cBhvr additive="base">
                                        <p:cTn id="51" dur="500" fill="hold"/>
                                        <p:tgtEl>
                                          <p:spTgt spid="129">
                                            <p:txEl>
                                              <p:pRg st="1" end="1"/>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129">
                                            <p:txEl>
                                              <p:pRg st="1" end="1"/>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200"/>
                                  </p:stCondLst>
                                  <p:childTnLst>
                                    <p:set>
                                      <p:cBhvr>
                                        <p:cTn id="54" dur="1" fill="hold">
                                          <p:stCondLst>
                                            <p:cond delay="0"/>
                                          </p:stCondLst>
                                        </p:cTn>
                                        <p:tgtEl>
                                          <p:spTgt spid="129">
                                            <p:txEl>
                                              <p:pRg st="2" end="2"/>
                                            </p:txEl>
                                          </p:spTgt>
                                        </p:tgtEl>
                                        <p:attrNameLst>
                                          <p:attrName>style.visibility</p:attrName>
                                        </p:attrNameLst>
                                      </p:cBhvr>
                                      <p:to>
                                        <p:strVal val="visible"/>
                                      </p:to>
                                    </p:set>
                                    <p:anim calcmode="lin" valueType="num">
                                      <p:cBhvr additive="base">
                                        <p:cTn id="55" dur="500" fill="hold"/>
                                        <p:tgtEl>
                                          <p:spTgt spid="129">
                                            <p:txEl>
                                              <p:pRg st="2" end="2"/>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29">
                                            <p:txEl>
                                              <p:pRg st="2" end="2"/>
                                            </p:txEl>
                                          </p:spTgt>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300"/>
                                  </p:stCondLst>
                                  <p:childTnLst>
                                    <p:set>
                                      <p:cBhvr>
                                        <p:cTn id="58" dur="1" fill="hold">
                                          <p:stCondLst>
                                            <p:cond delay="0"/>
                                          </p:stCondLst>
                                        </p:cTn>
                                        <p:tgtEl>
                                          <p:spTgt spid="129">
                                            <p:txEl>
                                              <p:pRg st="3" end="3"/>
                                            </p:txEl>
                                          </p:spTgt>
                                        </p:tgtEl>
                                        <p:attrNameLst>
                                          <p:attrName>style.visibility</p:attrName>
                                        </p:attrNameLst>
                                      </p:cBhvr>
                                      <p:to>
                                        <p:strVal val="visible"/>
                                      </p:to>
                                    </p:set>
                                    <p:anim calcmode="lin" valueType="num">
                                      <p:cBhvr additive="base">
                                        <p:cTn id="59" dur="500" fill="hold"/>
                                        <p:tgtEl>
                                          <p:spTgt spid="129">
                                            <p:txEl>
                                              <p:pRg st="3" end="3"/>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29">
                                            <p:txEl>
                                              <p:pRg st="3" end="3"/>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400"/>
                                  </p:stCondLst>
                                  <p:childTnLst>
                                    <p:set>
                                      <p:cBhvr>
                                        <p:cTn id="62" dur="1" fill="hold">
                                          <p:stCondLst>
                                            <p:cond delay="0"/>
                                          </p:stCondLst>
                                        </p:cTn>
                                        <p:tgtEl>
                                          <p:spTgt spid="129">
                                            <p:txEl>
                                              <p:pRg st="4" end="4"/>
                                            </p:txEl>
                                          </p:spTgt>
                                        </p:tgtEl>
                                        <p:attrNameLst>
                                          <p:attrName>style.visibility</p:attrName>
                                        </p:attrNameLst>
                                      </p:cBhvr>
                                      <p:to>
                                        <p:strVal val="visible"/>
                                      </p:to>
                                    </p:set>
                                    <p:anim calcmode="lin" valueType="num">
                                      <p:cBhvr additive="base">
                                        <p:cTn id="63" dur="500" fill="hold"/>
                                        <p:tgtEl>
                                          <p:spTgt spid="129">
                                            <p:txEl>
                                              <p:pRg st="4" end="4"/>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12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2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31"/>
          <p:cNvCxnSpPr/>
          <p:nvPr/>
        </p:nvCxnSpPr>
        <p:spPr>
          <a:xfrm>
            <a:off x="1003467" y="2084584"/>
            <a:ext cx="7138654" cy="0"/>
          </a:xfrm>
          <a:prstGeom prst="line">
            <a:avLst/>
          </a:prstGeom>
          <a:ln>
            <a:solidFill>
              <a:schemeClr val="tx1">
                <a:lumMod val="50000"/>
                <a:lumOff val="5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72" name="Content Placeholder 2"/>
          <p:cNvSpPr txBox="1"/>
          <p:nvPr/>
        </p:nvSpPr>
        <p:spPr>
          <a:xfrm>
            <a:off x="1286042" y="3559332"/>
            <a:ext cx="1964196" cy="729904"/>
          </a:xfrm>
          <a:prstGeom prst="rect">
            <a:avLst/>
          </a:prstGeom>
        </p:spPr>
        <p:txBody>
          <a:bodyPr lIns="68589" tIns="34295" rIns="68589" bIns="34295">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900" noProof="1">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sz="900" noProof="1">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73" name="Title 13"/>
          <p:cNvSpPr txBox="1"/>
          <p:nvPr/>
        </p:nvSpPr>
        <p:spPr>
          <a:xfrm>
            <a:off x="1220567" y="3113530"/>
            <a:ext cx="2095142" cy="415627"/>
          </a:xfrm>
          <a:prstGeom prst="rect">
            <a:avLst/>
          </a:prstGeom>
        </p:spPr>
        <p:txBody>
          <a:bodyPr vert="horz" lIns="91452" tIns="45726" rIns="91452" bIns="45726"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2000" dirty="0">
                <a:latin typeface="字魂59号-创粗黑" panose="00000500000000000000" charset="-122"/>
                <a:ea typeface="字魂59号-创粗黑" panose="00000500000000000000" charset="-122"/>
                <a:cs typeface="字魂59号-创粗黑" panose="00000500000000000000" charset="-122"/>
              </a:rPr>
              <a:t>文字内容</a:t>
            </a:r>
            <a:r>
              <a:rPr lang="en-US" altLang="zh-CN" sz="2000" dirty="0">
                <a:latin typeface="字魂59号-创粗黑" panose="00000500000000000000" charset="-122"/>
                <a:ea typeface="字魂59号-创粗黑" panose="00000500000000000000" charset="-122"/>
                <a:cs typeface="字魂59号-创粗黑" panose="00000500000000000000" charset="-122"/>
              </a:rPr>
              <a:t>1</a:t>
            </a:r>
            <a:endParaRPr lang="en-US" sz="2000" dirty="0">
              <a:latin typeface="字魂59号-创粗黑" panose="00000500000000000000" charset="-122"/>
              <a:ea typeface="字魂59号-创粗黑" panose="00000500000000000000" charset="-122"/>
              <a:cs typeface="字魂59号-创粗黑" panose="00000500000000000000" charset="-122"/>
            </a:endParaRPr>
          </a:p>
        </p:txBody>
      </p:sp>
      <p:sp>
        <p:nvSpPr>
          <p:cNvPr id="74" name="Content Placeholder 2"/>
          <p:cNvSpPr txBox="1"/>
          <p:nvPr/>
        </p:nvSpPr>
        <p:spPr>
          <a:xfrm>
            <a:off x="3581988" y="3507854"/>
            <a:ext cx="2029668" cy="729904"/>
          </a:xfrm>
          <a:prstGeom prst="rect">
            <a:avLst/>
          </a:prstGeom>
        </p:spPr>
        <p:txBody>
          <a:bodyPr vert="horz" lIns="91452" tIns="45726" rIns="91452" bIns="45726"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9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sz="9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75" name="Title 13"/>
          <p:cNvSpPr txBox="1"/>
          <p:nvPr/>
        </p:nvSpPr>
        <p:spPr>
          <a:xfrm>
            <a:off x="3516514" y="3136671"/>
            <a:ext cx="2095142" cy="369344"/>
          </a:xfrm>
          <a:prstGeom prst="rect">
            <a:avLst/>
          </a:prstGeom>
        </p:spPr>
        <p:txBody>
          <a:bodyPr vert="horz" lIns="91452" tIns="45726" rIns="91452" bIns="45726"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800" dirty="0">
                <a:latin typeface="字魂59号-创粗黑" panose="00000500000000000000" charset="-122"/>
                <a:ea typeface="字魂59号-创粗黑" panose="00000500000000000000" charset="-122"/>
                <a:cs typeface="字魂59号-创粗黑" panose="00000500000000000000" charset="-122"/>
              </a:rPr>
              <a:t>文字内容</a:t>
            </a:r>
            <a:r>
              <a:rPr lang="en-US" altLang="zh-CN" sz="1800" dirty="0">
                <a:latin typeface="字魂59号-创粗黑" panose="00000500000000000000" charset="-122"/>
                <a:ea typeface="字魂59号-创粗黑" panose="00000500000000000000" charset="-122"/>
                <a:cs typeface="字魂59号-创粗黑" panose="00000500000000000000" charset="-122"/>
              </a:rPr>
              <a:t>2</a:t>
            </a:r>
          </a:p>
        </p:txBody>
      </p:sp>
      <p:sp>
        <p:nvSpPr>
          <p:cNvPr id="81" name="Title 13"/>
          <p:cNvSpPr txBox="1"/>
          <p:nvPr/>
        </p:nvSpPr>
        <p:spPr>
          <a:xfrm>
            <a:off x="5809205" y="3136671"/>
            <a:ext cx="2095142" cy="369344"/>
          </a:xfrm>
          <a:prstGeom prst="rect">
            <a:avLst/>
          </a:prstGeom>
        </p:spPr>
        <p:txBody>
          <a:bodyPr vert="horz" lIns="91452" tIns="45726" rIns="91452" bIns="45726"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ctr"/>
            <a:r>
              <a:rPr lang="zh-CN" altLang="en-US" sz="1800" dirty="0">
                <a:latin typeface="字魂59号-创粗黑" panose="00000500000000000000" charset="-122"/>
                <a:ea typeface="字魂59号-创粗黑" panose="00000500000000000000" charset="-122"/>
                <a:cs typeface="字魂59号-创粗黑" panose="00000500000000000000" charset="-122"/>
              </a:rPr>
              <a:t>文字内容</a:t>
            </a:r>
            <a:r>
              <a:rPr lang="en-US" altLang="zh-CN" sz="1800" dirty="0">
                <a:latin typeface="字魂59号-创粗黑" panose="00000500000000000000" charset="-122"/>
                <a:ea typeface="字魂59号-创粗黑" panose="00000500000000000000" charset="-122"/>
                <a:cs typeface="字魂59号-创粗黑" panose="00000500000000000000" charset="-122"/>
              </a:rPr>
              <a:t>3</a:t>
            </a:r>
          </a:p>
        </p:txBody>
      </p:sp>
      <p:sp>
        <p:nvSpPr>
          <p:cNvPr id="82" name="Content Placeholder 2"/>
          <p:cNvSpPr txBox="1"/>
          <p:nvPr/>
        </p:nvSpPr>
        <p:spPr>
          <a:xfrm>
            <a:off x="5940151" y="3521485"/>
            <a:ext cx="1964196" cy="729904"/>
          </a:xfrm>
          <a:prstGeom prst="rect">
            <a:avLst/>
          </a:prstGeom>
        </p:spPr>
        <p:txBody>
          <a:bodyPr vert="horz" lIns="68589" tIns="34295" rIns="68589" bIns="34295"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9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sz="900"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93" name="Group 32"/>
          <p:cNvGrpSpPr/>
          <p:nvPr/>
        </p:nvGrpSpPr>
        <p:grpSpPr>
          <a:xfrm>
            <a:off x="1579790" y="1402185"/>
            <a:ext cx="1400624" cy="1403646"/>
            <a:chOff x="2106021" y="2086164"/>
            <a:chExt cx="1867174" cy="1870950"/>
          </a:xfrm>
        </p:grpSpPr>
        <p:grpSp>
          <p:nvGrpSpPr>
            <p:cNvPr id="94" name="Group 10"/>
            <p:cNvGrpSpPr/>
            <p:nvPr/>
          </p:nvGrpSpPr>
          <p:grpSpPr>
            <a:xfrm>
              <a:off x="2106021" y="2086164"/>
              <a:ext cx="1867174" cy="1870950"/>
              <a:chOff x="3692576" y="1742634"/>
              <a:chExt cx="2790379" cy="2796023"/>
            </a:xfrm>
          </p:grpSpPr>
          <p:grpSp>
            <p:nvGrpSpPr>
              <p:cNvPr id="97" name="组合 79"/>
              <p:cNvGrpSpPr/>
              <p:nvPr/>
            </p:nvGrpSpPr>
            <p:grpSpPr bwMode="auto">
              <a:xfrm>
                <a:off x="3692576" y="1742634"/>
                <a:ext cx="2790379" cy="2796023"/>
                <a:chOff x="6379729" y="2488774"/>
                <a:chExt cx="2513016" cy="2513016"/>
              </a:xfrm>
            </p:grpSpPr>
            <p:sp>
              <p:nvSpPr>
                <p:cNvPr id="99"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00"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8" name="椭圆 80"/>
              <p:cNvSpPr/>
              <p:nvPr/>
            </p:nvSpPr>
            <p:spPr bwMode="auto">
              <a:xfrm>
                <a:off x="4101619" y="2137562"/>
                <a:ext cx="2016472" cy="2020558"/>
              </a:xfrm>
              <a:prstGeom prst="ellipse">
                <a:avLst/>
              </a:prstGeom>
              <a:solidFill>
                <a:srgbClr val="007CD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5" name="Freeform 11"/>
            <p:cNvSpPr>
              <a:spLocks noEditPoints="1"/>
            </p:cNvSpPr>
            <p:nvPr/>
          </p:nvSpPr>
          <p:spPr bwMode="auto">
            <a:xfrm>
              <a:off x="2682977" y="2678546"/>
              <a:ext cx="681370" cy="679558"/>
            </a:xfrm>
            <a:custGeom>
              <a:avLst/>
              <a:gdLst>
                <a:gd name="T0" fmla="*/ 7 w 319"/>
                <a:gd name="T1" fmla="*/ 291 h 318"/>
                <a:gd name="T2" fmla="*/ 26 w 319"/>
                <a:gd name="T3" fmla="*/ 310 h 318"/>
                <a:gd name="T4" fmla="*/ 53 w 319"/>
                <a:gd name="T5" fmla="*/ 310 h 318"/>
                <a:gd name="T6" fmla="*/ 129 w 319"/>
                <a:gd name="T7" fmla="*/ 234 h 318"/>
                <a:gd name="T8" fmla="*/ 191 w 319"/>
                <a:gd name="T9" fmla="*/ 251 h 318"/>
                <a:gd name="T10" fmla="*/ 319 w 319"/>
                <a:gd name="T11" fmla="*/ 124 h 318"/>
                <a:gd name="T12" fmla="*/ 195 w 319"/>
                <a:gd name="T13" fmla="*/ 0 h 318"/>
                <a:gd name="T14" fmla="*/ 67 w 319"/>
                <a:gd name="T15" fmla="*/ 127 h 318"/>
                <a:gd name="T16" fmla="*/ 85 w 319"/>
                <a:gd name="T17" fmla="*/ 192 h 318"/>
                <a:gd name="T18" fmla="*/ 10 w 319"/>
                <a:gd name="T19" fmla="*/ 267 h 318"/>
                <a:gd name="T20" fmla="*/ 7 w 319"/>
                <a:gd name="T21" fmla="*/ 291 h 318"/>
                <a:gd name="T22" fmla="*/ 191 w 319"/>
                <a:gd name="T23" fmla="*/ 213 h 318"/>
                <a:gd name="T24" fmla="*/ 106 w 319"/>
                <a:gd name="T25" fmla="*/ 127 h 318"/>
                <a:gd name="T26" fmla="*/ 195 w 319"/>
                <a:gd name="T27" fmla="*/ 38 h 318"/>
                <a:gd name="T28" fmla="*/ 281 w 319"/>
                <a:gd name="T29" fmla="*/ 124 h 318"/>
                <a:gd name="T30" fmla="*/ 191 w 319"/>
                <a:gd name="T31" fmla="*/ 21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318">
                  <a:moveTo>
                    <a:pt x="7" y="291"/>
                  </a:moveTo>
                  <a:cubicBezTo>
                    <a:pt x="26" y="310"/>
                    <a:pt x="26" y="310"/>
                    <a:pt x="26" y="310"/>
                  </a:cubicBezTo>
                  <a:cubicBezTo>
                    <a:pt x="33" y="318"/>
                    <a:pt x="46" y="318"/>
                    <a:pt x="53" y="310"/>
                  </a:cubicBezTo>
                  <a:cubicBezTo>
                    <a:pt x="129" y="234"/>
                    <a:pt x="129" y="234"/>
                    <a:pt x="129" y="234"/>
                  </a:cubicBezTo>
                  <a:cubicBezTo>
                    <a:pt x="147" y="245"/>
                    <a:pt x="169" y="251"/>
                    <a:pt x="191" y="251"/>
                  </a:cubicBezTo>
                  <a:cubicBezTo>
                    <a:pt x="260" y="251"/>
                    <a:pt x="319" y="192"/>
                    <a:pt x="319" y="124"/>
                  </a:cubicBezTo>
                  <a:cubicBezTo>
                    <a:pt x="319" y="55"/>
                    <a:pt x="263" y="0"/>
                    <a:pt x="195" y="0"/>
                  </a:cubicBezTo>
                  <a:cubicBezTo>
                    <a:pt x="127" y="0"/>
                    <a:pt x="67" y="59"/>
                    <a:pt x="67" y="127"/>
                  </a:cubicBezTo>
                  <a:cubicBezTo>
                    <a:pt x="67" y="151"/>
                    <a:pt x="74" y="173"/>
                    <a:pt x="85" y="192"/>
                  </a:cubicBezTo>
                  <a:cubicBezTo>
                    <a:pt x="10" y="267"/>
                    <a:pt x="10" y="267"/>
                    <a:pt x="10" y="267"/>
                  </a:cubicBezTo>
                  <a:cubicBezTo>
                    <a:pt x="2" y="275"/>
                    <a:pt x="0" y="284"/>
                    <a:pt x="7" y="291"/>
                  </a:cubicBezTo>
                  <a:close/>
                  <a:moveTo>
                    <a:pt x="191" y="213"/>
                  </a:moveTo>
                  <a:cubicBezTo>
                    <a:pt x="144" y="213"/>
                    <a:pt x="106" y="175"/>
                    <a:pt x="106" y="127"/>
                  </a:cubicBezTo>
                  <a:cubicBezTo>
                    <a:pt x="106" y="80"/>
                    <a:pt x="148" y="38"/>
                    <a:pt x="195" y="38"/>
                  </a:cubicBezTo>
                  <a:cubicBezTo>
                    <a:pt x="242" y="38"/>
                    <a:pt x="281" y="76"/>
                    <a:pt x="281" y="124"/>
                  </a:cubicBezTo>
                  <a:cubicBezTo>
                    <a:pt x="281" y="171"/>
                    <a:pt x="239" y="213"/>
                    <a:pt x="191" y="213"/>
                  </a:cubicBezTo>
                  <a:close/>
                </a:path>
              </a:pathLst>
            </a:custGeom>
            <a:solidFill>
              <a:schemeClr val="bg1"/>
            </a:solidFill>
            <a:ln>
              <a:noFill/>
            </a:ln>
          </p:spPr>
          <p:txBody>
            <a:bodyPr vert="horz" wrap="square" lIns="121920" tIns="60960" rIns="121920" bIns="60960" numCol="1" anchor="t" anchorCtr="0" compatLnSpc="1"/>
            <a:lstStyle/>
            <a:p>
              <a:endParaRPr lang="en-US" sz="1800" dirty="0">
                <a:latin typeface="字魂59号-创粗黑" panose="00000500000000000000" charset="-122"/>
                <a:ea typeface="字魂59号-创粗黑" panose="00000500000000000000" charset="-122"/>
                <a:cs typeface="字魂59号-创粗黑" panose="00000500000000000000" charset="-122"/>
              </a:endParaRPr>
            </a:p>
          </p:txBody>
        </p:sp>
      </p:grpSp>
      <p:grpSp>
        <p:nvGrpSpPr>
          <p:cNvPr id="101" name="Group 34"/>
          <p:cNvGrpSpPr/>
          <p:nvPr/>
        </p:nvGrpSpPr>
        <p:grpSpPr>
          <a:xfrm>
            <a:off x="3641576" y="1131590"/>
            <a:ext cx="1814346" cy="1818260"/>
            <a:chOff x="4854592" y="1725481"/>
            <a:chExt cx="2418708" cy="2423599"/>
          </a:xfrm>
        </p:grpSpPr>
        <p:grpSp>
          <p:nvGrpSpPr>
            <p:cNvPr id="102" name="Group 15"/>
            <p:cNvGrpSpPr/>
            <p:nvPr/>
          </p:nvGrpSpPr>
          <p:grpSpPr>
            <a:xfrm>
              <a:off x="4854592" y="1725481"/>
              <a:ext cx="2418708" cy="2423599"/>
              <a:chOff x="3692576" y="1742634"/>
              <a:chExt cx="2790379" cy="2796023"/>
            </a:xfrm>
          </p:grpSpPr>
          <p:grpSp>
            <p:nvGrpSpPr>
              <p:cNvPr id="105" name="组合 79"/>
              <p:cNvGrpSpPr/>
              <p:nvPr/>
            </p:nvGrpSpPr>
            <p:grpSpPr bwMode="auto">
              <a:xfrm>
                <a:off x="3692576" y="1742634"/>
                <a:ext cx="2790379" cy="2796023"/>
                <a:chOff x="6379729" y="2488774"/>
                <a:chExt cx="2513016" cy="2513016"/>
              </a:xfrm>
            </p:grpSpPr>
            <p:sp>
              <p:nvSpPr>
                <p:cNvPr id="107"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08"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06" name="椭圆 80"/>
              <p:cNvSpPr/>
              <p:nvPr/>
            </p:nvSpPr>
            <p:spPr bwMode="auto">
              <a:xfrm>
                <a:off x="4101618" y="2137562"/>
                <a:ext cx="2016471" cy="2020558"/>
              </a:xfrm>
              <a:prstGeom prst="ellipse">
                <a:avLst/>
              </a:prstGeom>
              <a:solidFill>
                <a:srgbClr val="007CD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03" name="Freeform 6"/>
            <p:cNvSpPr>
              <a:spLocks noEditPoints="1"/>
            </p:cNvSpPr>
            <p:nvPr/>
          </p:nvSpPr>
          <p:spPr bwMode="auto">
            <a:xfrm>
              <a:off x="5595133" y="2523063"/>
              <a:ext cx="960113" cy="981575"/>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solidFill>
            <a:ln>
              <a:noFill/>
            </a:ln>
          </p:spPr>
          <p:txBody>
            <a:bodyPr vert="horz" wrap="square" lIns="121920" tIns="60960" rIns="121920" bIns="60960" numCol="1" anchor="t" anchorCtr="0" compatLnSpc="1"/>
            <a:lstStyle/>
            <a:p>
              <a:endParaRPr lang="en-US" sz="1800" dirty="0">
                <a:latin typeface="字魂59号-创粗黑" panose="00000500000000000000" charset="-122"/>
                <a:ea typeface="字魂59号-创粗黑" panose="00000500000000000000" charset="-122"/>
                <a:cs typeface="字魂59号-创粗黑" panose="00000500000000000000" charset="-122"/>
              </a:endParaRPr>
            </a:p>
          </p:txBody>
        </p:sp>
      </p:grpSp>
      <p:grpSp>
        <p:nvGrpSpPr>
          <p:cNvPr id="109" name="Group 35"/>
          <p:cNvGrpSpPr/>
          <p:nvPr/>
        </p:nvGrpSpPr>
        <p:grpSpPr>
          <a:xfrm>
            <a:off x="6180249" y="1398499"/>
            <a:ext cx="1400624" cy="1403646"/>
            <a:chOff x="8238901" y="2081251"/>
            <a:chExt cx="1867174" cy="1870950"/>
          </a:xfrm>
        </p:grpSpPr>
        <p:grpSp>
          <p:nvGrpSpPr>
            <p:cNvPr id="110" name="Group 20"/>
            <p:cNvGrpSpPr/>
            <p:nvPr/>
          </p:nvGrpSpPr>
          <p:grpSpPr>
            <a:xfrm>
              <a:off x="8238901" y="2081251"/>
              <a:ext cx="1867174" cy="1870950"/>
              <a:chOff x="3692576" y="1742634"/>
              <a:chExt cx="2790379" cy="2796023"/>
            </a:xfrm>
          </p:grpSpPr>
          <p:grpSp>
            <p:nvGrpSpPr>
              <p:cNvPr id="113" name="组合 79"/>
              <p:cNvGrpSpPr/>
              <p:nvPr/>
            </p:nvGrpSpPr>
            <p:grpSpPr bwMode="auto">
              <a:xfrm>
                <a:off x="3692576" y="1742634"/>
                <a:ext cx="2790379" cy="2796023"/>
                <a:chOff x="6379729" y="2488774"/>
                <a:chExt cx="2513016" cy="2513016"/>
              </a:xfrm>
            </p:grpSpPr>
            <p:sp>
              <p:nvSpPr>
                <p:cNvPr id="115" name="任意多边形 82"/>
                <p:cNvSpPr/>
                <p:nvPr/>
              </p:nvSpPr>
              <p:spPr>
                <a:xfrm rot="3738964">
                  <a:off x="6379729" y="2488774"/>
                  <a:ext cx="2513016" cy="251301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17000">
                      <a:srgbClr val="FFFFFF"/>
                    </a:gs>
                    <a:gs pos="88000">
                      <a:srgbClr val="FFFFFF">
                        <a:lumMod val="72000"/>
                      </a:srgbClr>
                    </a:gs>
                  </a:gsLst>
                  <a:lin ang="2700000" scaled="1"/>
                  <a:tileRect/>
                </a:gradFill>
                <a:ln w="25400" cap="flat" cmpd="sng" algn="ctr">
                  <a:noFill/>
                  <a:prstDash val="solid"/>
                </a:ln>
                <a:effectLst>
                  <a:outerShdw blurRad="127000" dist="63500" dir="7380000" sx="102000" sy="102000" algn="tr" rotWithShape="0">
                    <a:prstClr val="black">
                      <a:alpha val="39000"/>
                    </a:prstClr>
                  </a:outerShdw>
                </a:effectLst>
              </p:spPr>
              <p:txBody>
                <a:bodyPr anchor="ctr"/>
                <a:lstStyle/>
                <a:p>
                  <a:pPr algn="ctr" fontAlgn="base">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16" name="任意多边形 83"/>
                <p:cNvSpPr/>
                <p:nvPr/>
              </p:nvSpPr>
              <p:spPr>
                <a:xfrm rot="16377237">
                  <a:off x="6409518" y="2506881"/>
                  <a:ext cx="2476803" cy="2476800"/>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flip="none" rotWithShape="1">
                  <a:gsLst>
                    <a:gs pos="29000">
                      <a:srgbClr val="FFFFFF"/>
                    </a:gs>
                    <a:gs pos="98000">
                      <a:srgbClr val="FFFFFF">
                        <a:lumMod val="75000"/>
                      </a:srgbClr>
                    </a:gs>
                  </a:gsLst>
                  <a:lin ang="2700000" scaled="1"/>
                  <a:tileRect/>
                </a:gradFill>
                <a:ln w="25400" cap="flat" cmpd="sng" algn="ctr">
                  <a:noFill/>
                  <a:prstDash val="solid"/>
                </a:ln>
                <a:effectLst>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14" name="椭圆 80"/>
              <p:cNvSpPr/>
              <p:nvPr/>
            </p:nvSpPr>
            <p:spPr bwMode="auto">
              <a:xfrm>
                <a:off x="4101619" y="2137562"/>
                <a:ext cx="2016472" cy="2020558"/>
              </a:xfrm>
              <a:prstGeom prst="ellipse">
                <a:avLst/>
              </a:prstGeom>
              <a:solidFill>
                <a:srgbClr val="007CD0"/>
              </a:solidFill>
              <a:ln w="25400" cap="flat" cmpd="sng" algn="ctr">
                <a:noFill/>
                <a:prstDash val="solid"/>
              </a:ln>
              <a:effectLst>
                <a:innerShdw blurRad="63500" dist="25400" dir="18660000">
                  <a:prstClr val="black">
                    <a:alpha val="35000"/>
                  </a:prstClr>
                </a:inn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endParaRPr lang="zh-CN" altLang="en-US" kern="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11" name="Freeform 16"/>
            <p:cNvSpPr>
              <a:spLocks noEditPoints="1"/>
            </p:cNvSpPr>
            <p:nvPr/>
          </p:nvSpPr>
          <p:spPr bwMode="auto">
            <a:xfrm>
              <a:off x="8906196" y="2721140"/>
              <a:ext cx="591169" cy="591169"/>
            </a:xfrm>
            <a:custGeom>
              <a:avLst/>
              <a:gdLst>
                <a:gd name="T0" fmla="*/ 320 w 360"/>
                <a:gd name="T1" fmla="*/ 40 h 360"/>
                <a:gd name="T2" fmla="*/ 302 w 360"/>
                <a:gd name="T3" fmla="*/ 40 h 360"/>
                <a:gd name="T4" fmla="*/ 302 w 360"/>
                <a:gd name="T5" fmla="*/ 80 h 360"/>
                <a:gd name="T6" fmla="*/ 238 w 360"/>
                <a:gd name="T7" fmla="*/ 80 h 360"/>
                <a:gd name="T8" fmla="*/ 238 w 360"/>
                <a:gd name="T9" fmla="*/ 40 h 360"/>
                <a:gd name="T10" fmla="*/ 122 w 360"/>
                <a:gd name="T11" fmla="*/ 40 h 360"/>
                <a:gd name="T12" fmla="*/ 122 w 360"/>
                <a:gd name="T13" fmla="*/ 80 h 360"/>
                <a:gd name="T14" fmla="*/ 58 w 360"/>
                <a:gd name="T15" fmla="*/ 80 h 360"/>
                <a:gd name="T16" fmla="*/ 58 w 360"/>
                <a:gd name="T17" fmla="*/ 40 h 360"/>
                <a:gd name="T18" fmla="*/ 40 w 360"/>
                <a:gd name="T19" fmla="*/ 40 h 360"/>
                <a:gd name="T20" fmla="*/ 0 w 360"/>
                <a:gd name="T21" fmla="*/ 80 h 360"/>
                <a:gd name="T22" fmla="*/ 0 w 360"/>
                <a:gd name="T23" fmla="*/ 320 h 360"/>
                <a:gd name="T24" fmla="*/ 40 w 360"/>
                <a:gd name="T25" fmla="*/ 360 h 360"/>
                <a:gd name="T26" fmla="*/ 320 w 360"/>
                <a:gd name="T27" fmla="*/ 360 h 360"/>
                <a:gd name="T28" fmla="*/ 360 w 360"/>
                <a:gd name="T29" fmla="*/ 320 h 360"/>
                <a:gd name="T30" fmla="*/ 360 w 360"/>
                <a:gd name="T31" fmla="*/ 80 h 360"/>
                <a:gd name="T32" fmla="*/ 320 w 360"/>
                <a:gd name="T33" fmla="*/ 40 h 360"/>
                <a:gd name="T34" fmla="*/ 320 w 360"/>
                <a:gd name="T35" fmla="*/ 320 h 360"/>
                <a:gd name="T36" fmla="*/ 40 w 360"/>
                <a:gd name="T37" fmla="*/ 320 h 360"/>
                <a:gd name="T38" fmla="*/ 40 w 360"/>
                <a:gd name="T39" fmla="*/ 160 h 360"/>
                <a:gd name="T40" fmla="*/ 320 w 360"/>
                <a:gd name="T41" fmla="*/ 160 h 360"/>
                <a:gd name="T42" fmla="*/ 320 w 360"/>
                <a:gd name="T43" fmla="*/ 320 h 360"/>
                <a:gd name="T44" fmla="*/ 104 w 360"/>
                <a:gd name="T45" fmla="*/ 0 h 360"/>
                <a:gd name="T46" fmla="*/ 76 w 360"/>
                <a:gd name="T47" fmla="*/ 0 h 360"/>
                <a:gd name="T48" fmla="*/ 76 w 360"/>
                <a:gd name="T49" fmla="*/ 68 h 360"/>
                <a:gd name="T50" fmla="*/ 104 w 360"/>
                <a:gd name="T51" fmla="*/ 68 h 360"/>
                <a:gd name="T52" fmla="*/ 104 w 360"/>
                <a:gd name="T53" fmla="*/ 0 h 360"/>
                <a:gd name="T54" fmla="*/ 284 w 360"/>
                <a:gd name="T55" fmla="*/ 0 h 360"/>
                <a:gd name="T56" fmla="*/ 256 w 360"/>
                <a:gd name="T57" fmla="*/ 0 h 360"/>
                <a:gd name="T58" fmla="*/ 256 w 360"/>
                <a:gd name="T59" fmla="*/ 68 h 360"/>
                <a:gd name="T60" fmla="*/ 284 w 360"/>
                <a:gd name="T61" fmla="*/ 68 h 360"/>
                <a:gd name="T62" fmla="*/ 284 w 360"/>
                <a:gd name="T63"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360">
                  <a:moveTo>
                    <a:pt x="320" y="40"/>
                  </a:moveTo>
                  <a:cubicBezTo>
                    <a:pt x="302" y="40"/>
                    <a:pt x="302" y="40"/>
                    <a:pt x="302" y="40"/>
                  </a:cubicBezTo>
                  <a:cubicBezTo>
                    <a:pt x="302" y="80"/>
                    <a:pt x="302" y="80"/>
                    <a:pt x="302" y="80"/>
                  </a:cubicBezTo>
                  <a:cubicBezTo>
                    <a:pt x="238" y="80"/>
                    <a:pt x="238" y="80"/>
                    <a:pt x="238" y="80"/>
                  </a:cubicBezTo>
                  <a:cubicBezTo>
                    <a:pt x="238" y="40"/>
                    <a:pt x="238" y="40"/>
                    <a:pt x="238" y="40"/>
                  </a:cubicBezTo>
                  <a:cubicBezTo>
                    <a:pt x="122" y="40"/>
                    <a:pt x="122" y="40"/>
                    <a:pt x="122" y="40"/>
                  </a:cubicBezTo>
                  <a:cubicBezTo>
                    <a:pt x="122" y="80"/>
                    <a:pt x="122" y="80"/>
                    <a:pt x="122" y="80"/>
                  </a:cubicBezTo>
                  <a:cubicBezTo>
                    <a:pt x="58" y="80"/>
                    <a:pt x="58" y="80"/>
                    <a:pt x="58" y="80"/>
                  </a:cubicBezTo>
                  <a:cubicBezTo>
                    <a:pt x="58" y="40"/>
                    <a:pt x="58" y="40"/>
                    <a:pt x="58" y="40"/>
                  </a:cubicBezTo>
                  <a:cubicBezTo>
                    <a:pt x="40" y="40"/>
                    <a:pt x="40" y="40"/>
                    <a:pt x="40" y="40"/>
                  </a:cubicBezTo>
                  <a:cubicBezTo>
                    <a:pt x="18" y="40"/>
                    <a:pt x="0" y="58"/>
                    <a:pt x="0" y="80"/>
                  </a:cubicBezTo>
                  <a:cubicBezTo>
                    <a:pt x="0" y="320"/>
                    <a:pt x="0" y="320"/>
                    <a:pt x="0" y="320"/>
                  </a:cubicBezTo>
                  <a:cubicBezTo>
                    <a:pt x="0" y="342"/>
                    <a:pt x="18" y="360"/>
                    <a:pt x="40" y="360"/>
                  </a:cubicBezTo>
                  <a:cubicBezTo>
                    <a:pt x="320" y="360"/>
                    <a:pt x="320" y="360"/>
                    <a:pt x="320" y="360"/>
                  </a:cubicBezTo>
                  <a:cubicBezTo>
                    <a:pt x="342" y="360"/>
                    <a:pt x="360" y="342"/>
                    <a:pt x="360" y="320"/>
                  </a:cubicBezTo>
                  <a:cubicBezTo>
                    <a:pt x="360" y="80"/>
                    <a:pt x="360" y="80"/>
                    <a:pt x="360" y="80"/>
                  </a:cubicBezTo>
                  <a:cubicBezTo>
                    <a:pt x="360" y="58"/>
                    <a:pt x="342" y="40"/>
                    <a:pt x="320" y="40"/>
                  </a:cubicBezTo>
                  <a:close/>
                  <a:moveTo>
                    <a:pt x="320" y="320"/>
                  </a:moveTo>
                  <a:cubicBezTo>
                    <a:pt x="40" y="320"/>
                    <a:pt x="40" y="320"/>
                    <a:pt x="40" y="320"/>
                  </a:cubicBezTo>
                  <a:cubicBezTo>
                    <a:pt x="40" y="160"/>
                    <a:pt x="40" y="160"/>
                    <a:pt x="40" y="160"/>
                  </a:cubicBezTo>
                  <a:cubicBezTo>
                    <a:pt x="320" y="160"/>
                    <a:pt x="320" y="160"/>
                    <a:pt x="320" y="160"/>
                  </a:cubicBezTo>
                  <a:lnTo>
                    <a:pt x="320" y="320"/>
                  </a:lnTo>
                  <a:close/>
                  <a:moveTo>
                    <a:pt x="104" y="0"/>
                  </a:moveTo>
                  <a:cubicBezTo>
                    <a:pt x="76" y="0"/>
                    <a:pt x="76" y="0"/>
                    <a:pt x="76" y="0"/>
                  </a:cubicBezTo>
                  <a:cubicBezTo>
                    <a:pt x="76" y="68"/>
                    <a:pt x="76" y="68"/>
                    <a:pt x="76" y="68"/>
                  </a:cubicBezTo>
                  <a:cubicBezTo>
                    <a:pt x="104" y="68"/>
                    <a:pt x="104" y="68"/>
                    <a:pt x="104" y="68"/>
                  </a:cubicBezTo>
                  <a:lnTo>
                    <a:pt x="104" y="0"/>
                  </a:lnTo>
                  <a:close/>
                  <a:moveTo>
                    <a:pt x="284" y="0"/>
                  </a:moveTo>
                  <a:cubicBezTo>
                    <a:pt x="256" y="0"/>
                    <a:pt x="256" y="0"/>
                    <a:pt x="256" y="0"/>
                  </a:cubicBezTo>
                  <a:cubicBezTo>
                    <a:pt x="256" y="68"/>
                    <a:pt x="256" y="68"/>
                    <a:pt x="256" y="68"/>
                  </a:cubicBezTo>
                  <a:cubicBezTo>
                    <a:pt x="284" y="68"/>
                    <a:pt x="284" y="68"/>
                    <a:pt x="284" y="68"/>
                  </a:cubicBezTo>
                  <a:lnTo>
                    <a:pt x="284" y="0"/>
                  </a:lnTo>
                  <a:close/>
                </a:path>
              </a:pathLst>
            </a:custGeom>
            <a:solidFill>
              <a:schemeClr val="bg1"/>
            </a:solidFill>
            <a:ln>
              <a:noFill/>
            </a:ln>
          </p:spPr>
          <p:txBody>
            <a:bodyPr vert="horz" wrap="square" lIns="121920" tIns="60960" rIns="121920" bIns="60960" numCol="1" anchor="t" anchorCtr="0" compatLnSpc="1"/>
            <a:lstStyle/>
            <a:p>
              <a:endParaRPr lang="en-US" sz="1800" dirty="0">
                <a:latin typeface="字魂59号-创粗黑" panose="00000500000000000000" charset="-122"/>
                <a:ea typeface="字魂59号-创粗黑" panose="00000500000000000000" charset="-122"/>
                <a:cs typeface="字魂59号-创粗黑" panose="00000500000000000000" charset="-122"/>
              </a:endParaRPr>
            </a:p>
          </p:txBody>
        </p:sp>
      </p:gr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93"/>
                                        </p:tgtEl>
                                        <p:attrNameLst>
                                          <p:attrName>style.visibility</p:attrName>
                                        </p:attrNameLst>
                                      </p:cBhvr>
                                      <p:to>
                                        <p:strVal val="visible"/>
                                      </p:to>
                                    </p:set>
                                    <p:anim calcmode="lin" valueType="num">
                                      <p:cBhvr>
                                        <p:cTn id="23" dur="500" fill="hold"/>
                                        <p:tgtEl>
                                          <p:spTgt spid="93"/>
                                        </p:tgtEl>
                                        <p:attrNameLst>
                                          <p:attrName>ppt_w</p:attrName>
                                        </p:attrNameLst>
                                      </p:cBhvr>
                                      <p:tavLst>
                                        <p:tav tm="0">
                                          <p:val>
                                            <p:fltVal val="0"/>
                                          </p:val>
                                        </p:tav>
                                        <p:tav tm="100000">
                                          <p:val>
                                            <p:strVal val="#ppt_w"/>
                                          </p:val>
                                        </p:tav>
                                      </p:tavLst>
                                    </p:anim>
                                    <p:anim calcmode="lin" valueType="num">
                                      <p:cBhvr>
                                        <p:cTn id="24" dur="500" fill="hold"/>
                                        <p:tgtEl>
                                          <p:spTgt spid="93"/>
                                        </p:tgtEl>
                                        <p:attrNameLst>
                                          <p:attrName>ppt_h</p:attrName>
                                        </p:attrNameLst>
                                      </p:cBhvr>
                                      <p:tavLst>
                                        <p:tav tm="0">
                                          <p:val>
                                            <p:fltVal val="0"/>
                                          </p:val>
                                        </p:tav>
                                        <p:tav tm="100000">
                                          <p:val>
                                            <p:strVal val="#ppt_h"/>
                                          </p:val>
                                        </p:tav>
                                      </p:tavLst>
                                    </p:anim>
                                    <p:animEffect transition="in" filter="fade">
                                      <p:cBhvr>
                                        <p:cTn id="25" dur="500"/>
                                        <p:tgtEl>
                                          <p:spTgt spid="93"/>
                                        </p:tgtEl>
                                      </p:cBhvr>
                                    </p:animEffect>
                                  </p:childTnLst>
                                </p:cTn>
                              </p:par>
                            </p:childTnLst>
                          </p:cTn>
                        </p:par>
                        <p:par>
                          <p:cTn id="26" fill="hold">
                            <p:stCondLst>
                              <p:cond delay="1860"/>
                            </p:stCondLst>
                            <p:childTnLst>
                              <p:par>
                                <p:cTn id="27" presetID="53" presetClass="entr" presetSubtype="16" fill="hold" nodeType="afterEffect">
                                  <p:stCondLst>
                                    <p:cond delay="0"/>
                                  </p:stCondLst>
                                  <p:childTnLst>
                                    <p:set>
                                      <p:cBhvr>
                                        <p:cTn id="28" dur="1" fill="hold">
                                          <p:stCondLst>
                                            <p:cond delay="0"/>
                                          </p:stCondLst>
                                        </p:cTn>
                                        <p:tgtEl>
                                          <p:spTgt spid="101"/>
                                        </p:tgtEl>
                                        <p:attrNameLst>
                                          <p:attrName>style.visibility</p:attrName>
                                        </p:attrNameLst>
                                      </p:cBhvr>
                                      <p:to>
                                        <p:strVal val="visible"/>
                                      </p:to>
                                    </p:set>
                                    <p:anim calcmode="lin" valueType="num">
                                      <p:cBhvr>
                                        <p:cTn id="29" dur="500" fill="hold"/>
                                        <p:tgtEl>
                                          <p:spTgt spid="101"/>
                                        </p:tgtEl>
                                        <p:attrNameLst>
                                          <p:attrName>ppt_w</p:attrName>
                                        </p:attrNameLst>
                                      </p:cBhvr>
                                      <p:tavLst>
                                        <p:tav tm="0">
                                          <p:val>
                                            <p:fltVal val="0"/>
                                          </p:val>
                                        </p:tav>
                                        <p:tav tm="100000">
                                          <p:val>
                                            <p:strVal val="#ppt_w"/>
                                          </p:val>
                                        </p:tav>
                                      </p:tavLst>
                                    </p:anim>
                                    <p:anim calcmode="lin" valueType="num">
                                      <p:cBhvr>
                                        <p:cTn id="30" dur="500" fill="hold"/>
                                        <p:tgtEl>
                                          <p:spTgt spid="101"/>
                                        </p:tgtEl>
                                        <p:attrNameLst>
                                          <p:attrName>ppt_h</p:attrName>
                                        </p:attrNameLst>
                                      </p:cBhvr>
                                      <p:tavLst>
                                        <p:tav tm="0">
                                          <p:val>
                                            <p:fltVal val="0"/>
                                          </p:val>
                                        </p:tav>
                                        <p:tav tm="100000">
                                          <p:val>
                                            <p:strVal val="#ppt_h"/>
                                          </p:val>
                                        </p:tav>
                                      </p:tavLst>
                                    </p:anim>
                                    <p:animEffect transition="in" filter="fade">
                                      <p:cBhvr>
                                        <p:cTn id="31" dur="500"/>
                                        <p:tgtEl>
                                          <p:spTgt spid="101"/>
                                        </p:tgtEl>
                                      </p:cBhvr>
                                    </p:animEffect>
                                  </p:childTnLst>
                                </p:cTn>
                              </p:par>
                            </p:childTnLst>
                          </p:cTn>
                        </p:par>
                        <p:par>
                          <p:cTn id="32" fill="hold">
                            <p:stCondLst>
                              <p:cond delay="2360"/>
                            </p:stCondLst>
                            <p:childTnLst>
                              <p:par>
                                <p:cTn id="33" presetID="53" presetClass="entr" presetSubtype="16" fill="hold" nodeType="afterEffect">
                                  <p:stCondLst>
                                    <p:cond delay="0"/>
                                  </p:stCondLst>
                                  <p:childTnLst>
                                    <p:set>
                                      <p:cBhvr>
                                        <p:cTn id="34" dur="1" fill="hold">
                                          <p:stCondLst>
                                            <p:cond delay="0"/>
                                          </p:stCondLst>
                                        </p:cTn>
                                        <p:tgtEl>
                                          <p:spTgt spid="109"/>
                                        </p:tgtEl>
                                        <p:attrNameLst>
                                          <p:attrName>style.visibility</p:attrName>
                                        </p:attrNameLst>
                                      </p:cBhvr>
                                      <p:to>
                                        <p:strVal val="visible"/>
                                      </p:to>
                                    </p:set>
                                    <p:anim calcmode="lin" valueType="num">
                                      <p:cBhvr>
                                        <p:cTn id="35" dur="500" fill="hold"/>
                                        <p:tgtEl>
                                          <p:spTgt spid="109"/>
                                        </p:tgtEl>
                                        <p:attrNameLst>
                                          <p:attrName>ppt_w</p:attrName>
                                        </p:attrNameLst>
                                      </p:cBhvr>
                                      <p:tavLst>
                                        <p:tav tm="0">
                                          <p:val>
                                            <p:fltVal val="0"/>
                                          </p:val>
                                        </p:tav>
                                        <p:tav tm="100000">
                                          <p:val>
                                            <p:strVal val="#ppt_w"/>
                                          </p:val>
                                        </p:tav>
                                      </p:tavLst>
                                    </p:anim>
                                    <p:anim calcmode="lin" valueType="num">
                                      <p:cBhvr>
                                        <p:cTn id="36" dur="500" fill="hold"/>
                                        <p:tgtEl>
                                          <p:spTgt spid="109"/>
                                        </p:tgtEl>
                                        <p:attrNameLst>
                                          <p:attrName>ppt_h</p:attrName>
                                        </p:attrNameLst>
                                      </p:cBhvr>
                                      <p:tavLst>
                                        <p:tav tm="0">
                                          <p:val>
                                            <p:fltVal val="0"/>
                                          </p:val>
                                        </p:tav>
                                        <p:tav tm="100000">
                                          <p:val>
                                            <p:strVal val="#ppt_h"/>
                                          </p:val>
                                        </p:tav>
                                      </p:tavLst>
                                    </p:anim>
                                    <p:animEffect transition="in" filter="fade">
                                      <p:cBhvr>
                                        <p:cTn id="37" dur="500"/>
                                        <p:tgtEl>
                                          <p:spTgt spid="109"/>
                                        </p:tgtEl>
                                      </p:cBhvr>
                                    </p:animEffect>
                                  </p:childTnLst>
                                </p:cTn>
                              </p:par>
                            </p:childTnLst>
                          </p:cTn>
                        </p:par>
                        <p:par>
                          <p:cTn id="38" fill="hold">
                            <p:stCondLst>
                              <p:cond delay="2860"/>
                            </p:stCondLst>
                            <p:childTnLst>
                              <p:par>
                                <p:cTn id="39" presetID="16" presetClass="entr" presetSubtype="37" fill="hold"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barn(outVertical)">
                                      <p:cBhvr>
                                        <p:cTn id="41" dur="1500"/>
                                        <p:tgtEl>
                                          <p:spTgt spid="71"/>
                                        </p:tgtEl>
                                      </p:cBhvr>
                                    </p:animEffect>
                                  </p:childTnLst>
                                </p:cTn>
                              </p:par>
                            </p:childTnLst>
                          </p:cTn>
                        </p:par>
                        <p:par>
                          <p:cTn id="42" fill="hold">
                            <p:stCondLst>
                              <p:cond delay="4360"/>
                            </p:stCondLst>
                            <p:childTnLst>
                              <p:par>
                                <p:cTn id="43" presetID="10" presetClass="entr" presetSubtype="0" fill="hold" grpId="0"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par>
                          <p:cTn id="46" fill="hold">
                            <p:stCondLst>
                              <p:cond delay="4860"/>
                            </p:stCondLst>
                            <p:childTnLst>
                              <p:par>
                                <p:cTn id="47" presetID="10" presetClass="entr" presetSubtype="0" fill="hold" grpId="0" nodeType="afterEffect">
                                  <p:stCondLst>
                                    <p:cond delay="0"/>
                                  </p:stCondLst>
                                  <p:childTnLst>
                                    <p:set>
                                      <p:cBhvr>
                                        <p:cTn id="48" dur="1" fill="hold">
                                          <p:stCondLst>
                                            <p:cond delay="0"/>
                                          </p:stCondLst>
                                        </p:cTn>
                                        <p:tgtEl>
                                          <p:spTgt spid="72">
                                            <p:txEl>
                                              <p:pRg st="0" end="0"/>
                                            </p:txEl>
                                          </p:spTgt>
                                        </p:tgtEl>
                                        <p:attrNameLst>
                                          <p:attrName>style.visibility</p:attrName>
                                        </p:attrNameLst>
                                      </p:cBhvr>
                                      <p:to>
                                        <p:strVal val="visible"/>
                                      </p:to>
                                    </p:set>
                                    <p:animEffect transition="in" filter="fade">
                                      <p:cBhvr>
                                        <p:cTn id="49" dur="500"/>
                                        <p:tgtEl>
                                          <p:spTgt spid="72">
                                            <p:txEl>
                                              <p:pRg st="0" end="0"/>
                                            </p:txEl>
                                          </p:spTgt>
                                        </p:tgtEl>
                                      </p:cBhvr>
                                    </p:animEffect>
                                  </p:childTnLst>
                                </p:cTn>
                              </p:par>
                            </p:childTnLst>
                          </p:cTn>
                        </p:par>
                        <p:par>
                          <p:cTn id="50" fill="hold">
                            <p:stCondLst>
                              <p:cond delay="5360"/>
                            </p:stCondLst>
                            <p:childTnLst>
                              <p:par>
                                <p:cTn id="51" presetID="10" presetClass="entr" presetSubtype="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animEffect transition="in" filter="fade">
                                      <p:cBhvr>
                                        <p:cTn id="53" dur="500"/>
                                        <p:tgtEl>
                                          <p:spTgt spid="75"/>
                                        </p:tgtEl>
                                      </p:cBhvr>
                                    </p:animEffect>
                                  </p:childTnLst>
                                </p:cTn>
                              </p:par>
                            </p:childTnLst>
                          </p:cTn>
                        </p:par>
                        <p:par>
                          <p:cTn id="54" fill="hold">
                            <p:stCondLst>
                              <p:cond delay="5860"/>
                            </p:stCondLst>
                            <p:childTnLst>
                              <p:par>
                                <p:cTn id="55" presetID="10" presetClass="entr" presetSubtype="0" fill="hold" grpId="0" nodeType="after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childTnLst>
                          </p:cTn>
                        </p:par>
                        <p:par>
                          <p:cTn id="58" fill="hold">
                            <p:stCondLst>
                              <p:cond delay="6360"/>
                            </p:stCondLst>
                            <p:childTnLst>
                              <p:par>
                                <p:cTn id="59" presetID="10" presetClass="entr" presetSubtype="0" fill="hold" grpId="0"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childTnLst>
                          </p:cTn>
                        </p:par>
                        <p:par>
                          <p:cTn id="62" fill="hold">
                            <p:stCondLst>
                              <p:cond delay="6860"/>
                            </p:stCondLst>
                            <p:childTnLst>
                              <p:par>
                                <p:cTn id="63" presetID="10" presetClass="entr" presetSubtype="0" fill="hold" grpId="0" nodeType="afterEffect">
                                  <p:stCondLst>
                                    <p:cond delay="0"/>
                                  </p:stCondLst>
                                  <p:childTnLst>
                                    <p:set>
                                      <p:cBhvr>
                                        <p:cTn id="64" dur="1" fill="hold">
                                          <p:stCondLst>
                                            <p:cond delay="0"/>
                                          </p:stCondLst>
                                        </p:cTn>
                                        <p:tgtEl>
                                          <p:spTgt spid="82">
                                            <p:txEl>
                                              <p:pRg st="0" end="0"/>
                                            </p:txEl>
                                          </p:spTgt>
                                        </p:tgtEl>
                                        <p:attrNameLst>
                                          <p:attrName>style.visibility</p:attrName>
                                        </p:attrNameLst>
                                      </p:cBhvr>
                                      <p:to>
                                        <p:strVal val="visible"/>
                                      </p:to>
                                    </p:set>
                                    <p:animEffect transition="in" filter="fade">
                                      <p:cBhvr>
                                        <p:cTn id="65" dur="500"/>
                                        <p:tgtEl>
                                          <p:spTgt spid="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72" grpId="0" build="p"/>
      <p:bldP spid="73" grpId="0"/>
      <p:bldP spid="74" grpId="0"/>
      <p:bldP spid="75" grpId="0"/>
      <p:bldP spid="81" grpId="0"/>
      <p:bldP spid="8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5678723" y="1398442"/>
            <a:ext cx="2779807" cy="677108"/>
          </a:xfrm>
          <a:prstGeom prst="rect">
            <a:avLst/>
          </a:prstGeom>
          <a:noFill/>
        </p:spPr>
        <p:txBody>
          <a:bodyPr wrap="square" rtlCol="0">
            <a:spAutoFit/>
          </a:bodyPr>
          <a:lstStyle/>
          <a:p>
            <a:r>
              <a:rPr lang="zh-CN" altLang="en-US" sz="1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altLang="zh-CN" sz="1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6" name="TextBox 5"/>
          <p:cNvSpPr txBox="1"/>
          <p:nvPr/>
        </p:nvSpPr>
        <p:spPr>
          <a:xfrm>
            <a:off x="5680625" y="2492227"/>
            <a:ext cx="2779807" cy="677108"/>
          </a:xfrm>
          <a:prstGeom prst="rect">
            <a:avLst/>
          </a:prstGeom>
          <a:noFill/>
        </p:spPr>
        <p:txBody>
          <a:bodyPr wrap="square" rtlCol="0">
            <a:spAutoFit/>
          </a:bodyPr>
          <a:lstStyle/>
          <a:p>
            <a:r>
              <a:rPr lang="zh-CN" altLang="en-US" sz="1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altLang="zh-CN" sz="1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7" name="TextBox 6"/>
          <p:cNvSpPr txBox="1"/>
          <p:nvPr/>
        </p:nvSpPr>
        <p:spPr>
          <a:xfrm>
            <a:off x="5680625" y="3550826"/>
            <a:ext cx="2779807" cy="677108"/>
          </a:xfrm>
          <a:prstGeom prst="rect">
            <a:avLst/>
          </a:prstGeom>
          <a:noFill/>
        </p:spPr>
        <p:txBody>
          <a:bodyPr wrap="square" rtlCol="0">
            <a:spAutoFit/>
          </a:bodyPr>
          <a:lstStyle/>
          <a:p>
            <a:r>
              <a:rPr lang="zh-CN" altLang="en-US" sz="1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altLang="zh-CN" sz="1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a:p>
            <a:r>
              <a:rPr lang="zh-CN" altLang="en-US"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2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cxnSp>
        <p:nvCxnSpPr>
          <p:cNvPr id="8" name="直接连接符 7"/>
          <p:cNvCxnSpPr/>
          <p:nvPr/>
        </p:nvCxnSpPr>
        <p:spPr>
          <a:xfrm>
            <a:off x="4997236" y="2251277"/>
            <a:ext cx="3319180" cy="0"/>
          </a:xfrm>
          <a:prstGeom prst="line">
            <a:avLst/>
          </a:prstGeom>
          <a:noFill/>
          <a:ln w="9525" cap="flat" cmpd="sng" algn="ctr">
            <a:solidFill>
              <a:schemeClr val="tx1">
                <a:lumMod val="50000"/>
                <a:lumOff val="50000"/>
              </a:schemeClr>
            </a:solidFill>
            <a:prstDash val="dash"/>
          </a:ln>
          <a:effectLst/>
        </p:spPr>
      </p:cxnSp>
      <p:cxnSp>
        <p:nvCxnSpPr>
          <p:cNvPr id="9" name="直接连接符 8"/>
          <p:cNvCxnSpPr/>
          <p:nvPr/>
        </p:nvCxnSpPr>
        <p:spPr>
          <a:xfrm>
            <a:off x="4996625" y="3405963"/>
            <a:ext cx="3319791" cy="0"/>
          </a:xfrm>
          <a:prstGeom prst="line">
            <a:avLst/>
          </a:prstGeom>
          <a:noFill/>
          <a:ln w="9525" cap="flat" cmpd="sng" algn="ctr">
            <a:solidFill>
              <a:schemeClr val="tx1">
                <a:lumMod val="50000"/>
                <a:lumOff val="50000"/>
              </a:schemeClr>
            </a:solidFill>
            <a:prstDash val="dash"/>
          </a:ln>
          <a:effectLst/>
        </p:spPr>
      </p:cxnSp>
      <p:grpSp>
        <p:nvGrpSpPr>
          <p:cNvPr id="10" name="组合 9"/>
          <p:cNvGrpSpPr/>
          <p:nvPr/>
        </p:nvGrpSpPr>
        <p:grpSpPr>
          <a:xfrm>
            <a:off x="4955424" y="1436384"/>
            <a:ext cx="599448" cy="599448"/>
            <a:chOff x="4499992" y="267494"/>
            <a:chExt cx="599448" cy="599448"/>
          </a:xfrm>
        </p:grpSpPr>
        <p:grpSp>
          <p:nvGrpSpPr>
            <p:cNvPr id="11" name="组合 10"/>
            <p:cNvGrpSpPr/>
            <p:nvPr/>
          </p:nvGrpSpPr>
          <p:grpSpPr>
            <a:xfrm>
              <a:off x="4499992" y="267494"/>
              <a:ext cx="599448" cy="599448"/>
              <a:chOff x="4131160" y="713581"/>
              <a:chExt cx="881684" cy="881684"/>
            </a:xfrm>
          </p:grpSpPr>
          <p:sp>
            <p:nvSpPr>
              <p:cNvPr id="13" name="椭圆 12"/>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椭圆 13"/>
              <p:cNvSpPr/>
              <p:nvPr/>
            </p:nvSpPr>
            <p:spPr>
              <a:xfrm>
                <a:off x="4237176" y="819597"/>
                <a:ext cx="669652" cy="669652"/>
              </a:xfrm>
              <a:prstGeom prst="ellipse">
                <a:avLst/>
              </a:prstGeom>
              <a:solidFill>
                <a:srgbClr val="007CD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2"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FFFFFF"/>
            </a:solidFill>
            <a:ln>
              <a:noFill/>
            </a:ln>
          </p:spPr>
          <p:txBody>
            <a:bodyPr vert="horz" wrap="square" lIns="68571" tIns="34286" rIns="68571" bIns="34286" numCol="1" anchor="t" anchorCtr="0" compatLnSpc="1"/>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15" name="组合 14"/>
          <p:cNvGrpSpPr/>
          <p:nvPr/>
        </p:nvGrpSpPr>
        <p:grpSpPr>
          <a:xfrm>
            <a:off x="4970854" y="2492227"/>
            <a:ext cx="599448" cy="599448"/>
            <a:chOff x="5418452" y="307702"/>
            <a:chExt cx="599448" cy="599448"/>
          </a:xfrm>
        </p:grpSpPr>
        <p:grpSp>
          <p:nvGrpSpPr>
            <p:cNvPr id="16" name="组合 15"/>
            <p:cNvGrpSpPr/>
            <p:nvPr/>
          </p:nvGrpSpPr>
          <p:grpSpPr>
            <a:xfrm>
              <a:off x="5418452" y="307702"/>
              <a:ext cx="599448" cy="599448"/>
              <a:chOff x="4131160" y="713581"/>
              <a:chExt cx="881684" cy="881684"/>
            </a:xfrm>
          </p:grpSpPr>
          <p:sp>
            <p:nvSpPr>
              <p:cNvPr id="18" name="椭圆 17"/>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19" name="椭圆 18"/>
              <p:cNvSpPr/>
              <p:nvPr/>
            </p:nvSpPr>
            <p:spPr>
              <a:xfrm>
                <a:off x="4237176" y="819597"/>
                <a:ext cx="669652" cy="669652"/>
              </a:xfrm>
              <a:prstGeom prst="ellipse">
                <a:avLst/>
              </a:prstGeom>
              <a:solidFill>
                <a:srgbClr val="007CD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7"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71" tIns="34286" rIns="68571" bIns="34286" numCol="1" anchor="t" anchorCtr="0" compatLnSpc="1"/>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20" name="组合 19"/>
          <p:cNvGrpSpPr/>
          <p:nvPr/>
        </p:nvGrpSpPr>
        <p:grpSpPr>
          <a:xfrm>
            <a:off x="4988609" y="3529882"/>
            <a:ext cx="599448" cy="599448"/>
            <a:chOff x="6516216" y="334289"/>
            <a:chExt cx="599448" cy="599448"/>
          </a:xfrm>
        </p:grpSpPr>
        <p:grpSp>
          <p:nvGrpSpPr>
            <p:cNvPr id="21" name="组合 20"/>
            <p:cNvGrpSpPr/>
            <p:nvPr/>
          </p:nvGrpSpPr>
          <p:grpSpPr>
            <a:xfrm>
              <a:off x="6516216" y="334289"/>
              <a:ext cx="599448" cy="599448"/>
              <a:chOff x="4131160" y="713581"/>
              <a:chExt cx="881684" cy="881684"/>
            </a:xfrm>
          </p:grpSpPr>
          <p:sp>
            <p:nvSpPr>
              <p:cNvPr id="23" name="椭圆 22"/>
              <p:cNvSpPr/>
              <p:nvPr/>
            </p:nvSpPr>
            <p:spPr>
              <a:xfrm>
                <a:off x="4131160" y="713581"/>
                <a:ext cx="881684" cy="881684"/>
              </a:xfrm>
              <a:prstGeom prst="ellipse">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24" name="椭圆 23"/>
              <p:cNvSpPr/>
              <p:nvPr/>
            </p:nvSpPr>
            <p:spPr>
              <a:xfrm>
                <a:off x="4237176" y="819597"/>
                <a:ext cx="669652" cy="669652"/>
              </a:xfrm>
              <a:prstGeom prst="ellipse">
                <a:avLst/>
              </a:prstGeom>
              <a:solidFill>
                <a:srgbClr val="007CD0"/>
              </a:solidFill>
              <a:ln>
                <a:noFill/>
              </a:ln>
              <a:effectLst>
                <a:innerShdw blurRad="63500" dist="50800" dir="18900000">
                  <a:prstClr val="black">
                    <a:alpha val="3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2"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68571" tIns="34286" rIns="68571" bIns="34286" numCol="1" anchor="t" anchorCtr="0" compatLnSpc="1"/>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520" y="1620321"/>
            <a:ext cx="4870893" cy="2346955"/>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22" presetClass="entr" presetSubtype="8" fill="hold" nodeType="withEffect">
                                  <p:stCondLst>
                                    <p:cond delay="50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par>
                                <p:cTn id="32" presetID="10" presetClass="entr" presetSubtype="0" fill="hold" nodeType="withEffect">
                                  <p:stCondLst>
                                    <p:cond delay="5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22" presetClass="entr" presetSubtype="8" fill="hold" nodeType="withEffect">
                                  <p:stCondLst>
                                    <p:cond delay="100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par>
                                <p:cTn id="41" presetID="10" presetClass="entr" presetSubtype="0" fill="hold" nodeType="withEffect">
                                  <p:stCondLst>
                                    <p:cond delay="10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nodeType="withEffect">
                                  <p:stCondLst>
                                    <p:cond delay="150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直接连接符 4"/>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FlexibleLine"/>
          <p:cNvSpPr/>
          <p:nvPr/>
        </p:nvSpPr>
        <p:spPr>
          <a:xfrm>
            <a:off x="1838395" y="2245414"/>
            <a:ext cx="1071877" cy="607832"/>
          </a:xfrm>
          <a:custGeom>
            <a:avLst/>
            <a:gdLst/>
            <a:ahLst/>
            <a:cxnLst/>
            <a:rect l="0" t="0" r="0" b="0"/>
            <a:pathLst>
              <a:path w="934800" h="530100" fill="none">
                <a:moveTo>
                  <a:pt x="0" y="0"/>
                </a:moveTo>
                <a:cubicBezTo>
                  <a:pt x="0" y="-238545"/>
                  <a:pt x="514140" y="-530100"/>
                  <a:pt x="934800" y="-530100"/>
                </a:cubicBezTo>
              </a:path>
            </a:pathLst>
          </a:custGeom>
          <a:noFill/>
          <a:ln w="7600" cap="flat">
            <a:solidFill>
              <a:schemeClr val="bg1">
                <a:lumMod val="50000"/>
              </a:schemeClr>
            </a:solidFill>
            <a:prstDash val="dash"/>
            <a:bevel/>
          </a:ln>
        </p:spPr>
      </p:sp>
      <p:sp>
        <p:nvSpPr>
          <p:cNvPr id="7" name="FlexibleLine"/>
          <p:cNvSpPr/>
          <p:nvPr/>
        </p:nvSpPr>
        <p:spPr>
          <a:xfrm>
            <a:off x="1838395" y="2245414"/>
            <a:ext cx="1071877" cy="498902"/>
          </a:xfrm>
          <a:custGeom>
            <a:avLst/>
            <a:gdLst/>
            <a:ahLst/>
            <a:cxnLst/>
            <a:rect l="0" t="0" r="0" b="0"/>
            <a:pathLst>
              <a:path w="934800" h="435100" fill="none">
                <a:moveTo>
                  <a:pt x="0" y="0"/>
                </a:moveTo>
                <a:cubicBezTo>
                  <a:pt x="0" y="195795"/>
                  <a:pt x="514140" y="435100"/>
                  <a:pt x="934800" y="435100"/>
                </a:cubicBezTo>
              </a:path>
            </a:pathLst>
          </a:custGeom>
          <a:noFill/>
          <a:ln w="7600" cap="flat">
            <a:solidFill>
              <a:schemeClr val="bg1">
                <a:lumMod val="50000"/>
              </a:schemeClr>
            </a:solidFill>
            <a:prstDash val="dash"/>
            <a:bevel/>
          </a:ln>
        </p:spPr>
      </p:sp>
      <p:grpSp>
        <p:nvGrpSpPr>
          <p:cNvPr id="28" name="组合 27"/>
          <p:cNvGrpSpPr/>
          <p:nvPr/>
        </p:nvGrpSpPr>
        <p:grpSpPr>
          <a:xfrm>
            <a:off x="1967592" y="3406045"/>
            <a:ext cx="1062320" cy="1011474"/>
            <a:chOff x="2226588" y="2112361"/>
            <a:chExt cx="997900" cy="950136"/>
          </a:xfrm>
        </p:grpSpPr>
        <p:grpSp>
          <p:nvGrpSpPr>
            <p:cNvPr id="29" name="组合 28"/>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0" name="TextBox 29"/>
            <p:cNvSpPr txBox="1"/>
            <p:nvPr/>
          </p:nvSpPr>
          <p:spPr>
            <a:xfrm>
              <a:off x="2226588" y="2324683"/>
              <a:ext cx="997900" cy="520402"/>
            </a:xfrm>
            <a:prstGeom prst="rect">
              <a:avLst/>
            </a:prstGeom>
            <a:noFill/>
          </p:spPr>
          <p:txBody>
            <a:bodyPr wrap="square" lIns="0" tIns="0" rIns="0" bIns="0" rtlCol="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文字</a:t>
              </a:r>
              <a:endParaRPr lang="en-US" altLang="zh-CN"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33" name="组合 32"/>
          <p:cNvGrpSpPr/>
          <p:nvPr/>
        </p:nvGrpSpPr>
        <p:grpSpPr>
          <a:xfrm>
            <a:off x="907216" y="1486520"/>
            <a:ext cx="1631493" cy="1631493"/>
            <a:chOff x="1403648" y="1115468"/>
            <a:chExt cx="1294414" cy="1294414"/>
          </a:xfrm>
        </p:grpSpPr>
        <p:sp>
          <p:nvSpPr>
            <p:cNvPr id="34" name="椭圆 33"/>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35" name="组合 34"/>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37" name="同心圆 36"/>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8" name="同心圆 37"/>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6" name="TextBox 35"/>
            <p:cNvSpPr txBox="1"/>
            <p:nvPr/>
          </p:nvSpPr>
          <p:spPr>
            <a:xfrm>
              <a:off x="1699992" y="1418288"/>
              <a:ext cx="725958" cy="659307"/>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2400" dirty="0">
                  <a:solidFill>
                    <a:schemeClr val="bg1"/>
                  </a:solidFill>
                  <a:effectLst/>
                  <a:latin typeface="字魂59号-创粗黑" panose="00000500000000000000" charset="-122"/>
                  <a:ea typeface="字魂59号-创粗黑" panose="00000500000000000000" charset="-122"/>
                  <a:cs typeface="字魂59号-创粗黑" panose="00000500000000000000" charset="-122"/>
                </a:rPr>
                <a:t>标题内容</a:t>
              </a:r>
            </a:p>
          </p:txBody>
        </p:sp>
      </p:grpSp>
      <p:grpSp>
        <p:nvGrpSpPr>
          <p:cNvPr id="39" name="组合 38"/>
          <p:cNvGrpSpPr/>
          <p:nvPr/>
        </p:nvGrpSpPr>
        <p:grpSpPr>
          <a:xfrm>
            <a:off x="3027003" y="1131590"/>
            <a:ext cx="951862" cy="906303"/>
            <a:chOff x="2226588" y="2112361"/>
            <a:chExt cx="997900" cy="950136"/>
          </a:xfrm>
        </p:grpSpPr>
        <p:grpSp>
          <p:nvGrpSpPr>
            <p:cNvPr id="40" name="组合 39"/>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1" name="TextBox 40"/>
            <p:cNvSpPr txBox="1"/>
            <p:nvPr/>
          </p:nvSpPr>
          <p:spPr>
            <a:xfrm>
              <a:off x="2226588" y="2324683"/>
              <a:ext cx="997900" cy="580792"/>
            </a:xfrm>
            <a:prstGeom prst="rect">
              <a:avLst/>
            </a:prstGeom>
            <a:noFill/>
          </p:spPr>
          <p:txBody>
            <a:bodyPr wrap="square" lIns="0" tIns="0" rIns="0" bIns="0" rtlCol="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文字</a:t>
              </a:r>
              <a:endParaRPr lang="en-US" altLang="zh-CN"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p>
          </p:txBody>
        </p:sp>
      </p:grpSp>
      <p:grpSp>
        <p:nvGrpSpPr>
          <p:cNvPr id="44" name="组合 43"/>
          <p:cNvGrpSpPr/>
          <p:nvPr/>
        </p:nvGrpSpPr>
        <p:grpSpPr>
          <a:xfrm>
            <a:off x="2802530" y="2328200"/>
            <a:ext cx="1062320" cy="1011474"/>
            <a:chOff x="2226588" y="2112361"/>
            <a:chExt cx="997900" cy="950136"/>
          </a:xfrm>
        </p:grpSpPr>
        <p:grpSp>
          <p:nvGrpSpPr>
            <p:cNvPr id="45" name="组合 44"/>
            <p:cNvGrpSpPr/>
            <p:nvPr/>
          </p:nvGrpSpPr>
          <p:grpSpPr>
            <a:xfrm>
              <a:off x="2258730" y="2112361"/>
              <a:ext cx="950138" cy="950136"/>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8" name="椭圆 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6" name="TextBox 45"/>
            <p:cNvSpPr txBox="1"/>
            <p:nvPr/>
          </p:nvSpPr>
          <p:spPr>
            <a:xfrm>
              <a:off x="2226588" y="2324683"/>
              <a:ext cx="997900" cy="520402"/>
            </a:xfrm>
            <a:prstGeom prst="rect">
              <a:avLst/>
            </a:prstGeom>
            <a:noFill/>
          </p:spPr>
          <p:txBody>
            <a:bodyPr wrap="square" lIns="0" tIns="0" rIns="0" bIns="0" rtlCol="0">
              <a:spAutoFit/>
            </a:bodyPr>
            <a:lstStyle/>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文字</a:t>
              </a:r>
              <a:endParaRPr lang="en-US" altLang="zh-CN"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endParaRPr lang="en-US" altLang="zh-CN"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63" name="TextBox 62"/>
          <p:cNvSpPr txBox="1"/>
          <p:nvPr/>
        </p:nvSpPr>
        <p:spPr>
          <a:xfrm>
            <a:off x="4170759" y="1131590"/>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64" name="TextBox 63"/>
          <p:cNvSpPr txBox="1"/>
          <p:nvPr/>
        </p:nvSpPr>
        <p:spPr>
          <a:xfrm>
            <a:off x="4098751" y="2440508"/>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65" name="TextBox 64"/>
          <p:cNvSpPr txBox="1"/>
          <p:nvPr/>
        </p:nvSpPr>
        <p:spPr>
          <a:xfrm>
            <a:off x="3347864" y="3592636"/>
            <a:ext cx="1409353" cy="896143"/>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pic>
        <p:nvPicPr>
          <p:cNvPr id="50" name="Picture 9" descr="D:\商务办公摄影图\新建文件夹 (2)\480bd491dd015f528acd3847462e4bc1.jpg480bd491dd015f528acd3847462e4bc1"/>
          <p:cNvPicPr>
            <a:picLocks noChangeAspect="1" noChangeArrowheads="1"/>
          </p:cNvPicPr>
          <p:nvPr/>
        </p:nvPicPr>
        <p:blipFill>
          <a:blip r:embed="rId3"/>
          <a:srcRect l="19467" r="19467"/>
          <a:stretch>
            <a:fillRect/>
          </a:stretch>
        </p:blipFill>
        <p:spPr bwMode="auto">
          <a:xfrm>
            <a:off x="5956300" y="1449705"/>
            <a:ext cx="27686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par>
                                <p:cTn id="26" presetID="22" presetClass="entr" presetSubtype="2" fill="hold" nodeType="withEffect">
                                  <p:stCondLst>
                                    <p:cond delay="10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childTnLst>
                          </p:cTn>
                        </p:par>
                        <p:par>
                          <p:cTn id="29" fill="hold">
                            <p:stCondLst>
                              <p:cond delay="2360"/>
                            </p:stCondLst>
                            <p:childTnLst>
                              <p:par>
                                <p:cTn id="30" presetID="53" presetClass="entr" presetSubtype="16"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p:cTn id="32" dur="500" fill="hold"/>
                                        <p:tgtEl>
                                          <p:spTgt spid="33"/>
                                        </p:tgtEl>
                                        <p:attrNameLst>
                                          <p:attrName>ppt_w</p:attrName>
                                        </p:attrNameLst>
                                      </p:cBhvr>
                                      <p:tavLst>
                                        <p:tav tm="0">
                                          <p:val>
                                            <p:fltVal val="0"/>
                                          </p:val>
                                        </p:tav>
                                        <p:tav tm="100000">
                                          <p:val>
                                            <p:strVal val="#ppt_w"/>
                                          </p:val>
                                        </p:tav>
                                      </p:tavLst>
                                    </p:anim>
                                    <p:anim calcmode="lin" valueType="num">
                                      <p:cBhvr>
                                        <p:cTn id="33" dur="500" fill="hold"/>
                                        <p:tgtEl>
                                          <p:spTgt spid="33"/>
                                        </p:tgtEl>
                                        <p:attrNameLst>
                                          <p:attrName>ppt_h</p:attrName>
                                        </p:attrNameLst>
                                      </p:cBhvr>
                                      <p:tavLst>
                                        <p:tav tm="0">
                                          <p:val>
                                            <p:fltVal val="0"/>
                                          </p:val>
                                        </p:tav>
                                        <p:tav tm="100000">
                                          <p:val>
                                            <p:strVal val="#ppt_h"/>
                                          </p:val>
                                        </p:tav>
                                      </p:tavLst>
                                    </p:anim>
                                    <p:animEffect transition="in" filter="fade">
                                      <p:cBhvr>
                                        <p:cTn id="34" dur="500"/>
                                        <p:tgtEl>
                                          <p:spTgt spid="33"/>
                                        </p:tgtEl>
                                      </p:cBhvr>
                                    </p:animEffect>
                                  </p:childTnLst>
                                </p:cTn>
                              </p:par>
                            </p:childTnLst>
                          </p:cTn>
                        </p:par>
                        <p:par>
                          <p:cTn id="35" fill="hold">
                            <p:stCondLst>
                              <p:cond delay="286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par>
                                <p:cTn id="39" presetID="53" presetClass="entr" presetSubtype="16"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Effect transition="in" filter="fade">
                                      <p:cBhvr>
                                        <p:cTn id="43" dur="500"/>
                                        <p:tgtEl>
                                          <p:spTgt spid="44"/>
                                        </p:tgtEl>
                                      </p:cBhvr>
                                    </p:animEffect>
                                  </p:childTnLst>
                                </p:cTn>
                              </p:par>
                            </p:childTnLst>
                          </p:cTn>
                        </p:par>
                        <p:par>
                          <p:cTn id="44" fill="hold">
                            <p:stCondLst>
                              <p:cond delay="3360"/>
                            </p:stCondLst>
                            <p:childTnLst>
                              <p:par>
                                <p:cTn id="45" presetID="22" presetClass="entr" presetSubtype="8"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par>
                                <p:cTn id="48" presetID="53" presetClass="entr" presetSubtype="16" fill="hold" nodeType="with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500" fill="hold"/>
                                        <p:tgtEl>
                                          <p:spTgt spid="39"/>
                                        </p:tgtEl>
                                        <p:attrNameLst>
                                          <p:attrName>ppt_w</p:attrName>
                                        </p:attrNameLst>
                                      </p:cBhvr>
                                      <p:tavLst>
                                        <p:tav tm="0">
                                          <p:val>
                                            <p:fltVal val="0"/>
                                          </p:val>
                                        </p:tav>
                                        <p:tav tm="100000">
                                          <p:val>
                                            <p:strVal val="#ppt_w"/>
                                          </p:val>
                                        </p:tav>
                                      </p:tavLst>
                                    </p:anim>
                                    <p:anim calcmode="lin" valueType="num">
                                      <p:cBhvr>
                                        <p:cTn id="51" dur="500" fill="hold"/>
                                        <p:tgtEl>
                                          <p:spTgt spid="39"/>
                                        </p:tgtEl>
                                        <p:attrNameLst>
                                          <p:attrName>ppt_h</p:attrName>
                                        </p:attrNameLst>
                                      </p:cBhvr>
                                      <p:tavLst>
                                        <p:tav tm="0">
                                          <p:val>
                                            <p:fltVal val="0"/>
                                          </p:val>
                                        </p:tav>
                                        <p:tav tm="100000">
                                          <p:val>
                                            <p:strVal val="#ppt_h"/>
                                          </p:val>
                                        </p:tav>
                                      </p:tavLst>
                                    </p:anim>
                                    <p:animEffect transition="in" filter="fade">
                                      <p:cBhvr>
                                        <p:cTn id="52" dur="500"/>
                                        <p:tgtEl>
                                          <p:spTgt spid="39"/>
                                        </p:tgtEl>
                                      </p:cBhvr>
                                    </p:animEffect>
                                  </p:childTnLst>
                                </p:cTn>
                              </p:par>
                              <p:par>
                                <p:cTn id="53" presetID="53" presetClass="entr" presetSubtype="16"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p:cTn id="55" dur="500" fill="hold"/>
                                        <p:tgtEl>
                                          <p:spTgt spid="28"/>
                                        </p:tgtEl>
                                        <p:attrNameLst>
                                          <p:attrName>ppt_w</p:attrName>
                                        </p:attrNameLst>
                                      </p:cBhvr>
                                      <p:tavLst>
                                        <p:tav tm="0">
                                          <p:val>
                                            <p:fltVal val="0"/>
                                          </p:val>
                                        </p:tav>
                                        <p:tav tm="100000">
                                          <p:val>
                                            <p:strVal val="#ppt_w"/>
                                          </p:val>
                                        </p:tav>
                                      </p:tavLst>
                                    </p:anim>
                                    <p:anim calcmode="lin" valueType="num">
                                      <p:cBhvr>
                                        <p:cTn id="56" dur="500" fill="hold"/>
                                        <p:tgtEl>
                                          <p:spTgt spid="28"/>
                                        </p:tgtEl>
                                        <p:attrNameLst>
                                          <p:attrName>ppt_h</p:attrName>
                                        </p:attrNameLst>
                                      </p:cBhvr>
                                      <p:tavLst>
                                        <p:tav tm="0">
                                          <p:val>
                                            <p:fltVal val="0"/>
                                          </p:val>
                                        </p:tav>
                                        <p:tav tm="100000">
                                          <p:val>
                                            <p:strVal val="#ppt_h"/>
                                          </p:val>
                                        </p:tav>
                                      </p:tavLst>
                                    </p:anim>
                                    <p:animEffect transition="in" filter="fade">
                                      <p:cBhvr>
                                        <p:cTn id="57" dur="500"/>
                                        <p:tgtEl>
                                          <p:spTgt spid="28"/>
                                        </p:tgtEl>
                                      </p:cBhvr>
                                    </p:animEffect>
                                  </p:childTnLst>
                                </p:cTn>
                              </p:par>
                            </p:childTnLst>
                          </p:cTn>
                        </p:par>
                        <p:par>
                          <p:cTn id="58" fill="hold">
                            <p:stCondLst>
                              <p:cond delay="3860"/>
                            </p:stCondLst>
                            <p:childTnLst>
                              <p:par>
                                <p:cTn id="59" presetID="22" presetClass="entr" presetSubtype="2"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wipe(right)">
                                      <p:cBhvr>
                                        <p:cTn id="61" dur="500"/>
                                        <p:tgtEl>
                                          <p:spTgt spid="63"/>
                                        </p:tgtEl>
                                      </p:cBhvr>
                                    </p:animEffect>
                                  </p:childTnLst>
                                </p:cTn>
                              </p:par>
                            </p:childTnLst>
                          </p:cTn>
                        </p:par>
                        <p:par>
                          <p:cTn id="62" fill="hold">
                            <p:stCondLst>
                              <p:cond delay="4360"/>
                            </p:stCondLst>
                            <p:childTnLst>
                              <p:par>
                                <p:cTn id="63" presetID="22" presetClass="entr" presetSubtype="2"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Effect transition="in" filter="wipe(right)">
                                      <p:cBhvr>
                                        <p:cTn id="65" dur="500"/>
                                        <p:tgtEl>
                                          <p:spTgt spid="64"/>
                                        </p:tgtEl>
                                      </p:cBhvr>
                                    </p:animEffect>
                                  </p:childTnLst>
                                </p:cTn>
                              </p:par>
                            </p:childTnLst>
                          </p:cTn>
                        </p:par>
                        <p:par>
                          <p:cTn id="66" fill="hold">
                            <p:stCondLst>
                              <p:cond delay="4860"/>
                            </p:stCondLst>
                            <p:childTnLst>
                              <p:par>
                                <p:cTn id="67" presetID="22" presetClass="entr" presetSubtype="2" fill="hold" grpId="0" nodeType="after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wipe(right)">
                                      <p:cBhvr>
                                        <p:cTn id="6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63" grpId="0"/>
      <p:bldP spid="64" grpId="0"/>
      <p:bldP spid="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矩形 4"/>
          <p:cNvSpPr/>
          <p:nvPr/>
        </p:nvSpPr>
        <p:spPr>
          <a:xfrm>
            <a:off x="900113" y="2044426"/>
            <a:ext cx="2505075" cy="1285875"/>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6" name="组合 121"/>
          <p:cNvGrpSpPr/>
          <p:nvPr/>
        </p:nvGrpSpPr>
        <p:grpSpPr bwMode="auto">
          <a:xfrm>
            <a:off x="1671638" y="1445938"/>
            <a:ext cx="1116012" cy="1116013"/>
            <a:chOff x="3329595" y="1685368"/>
            <a:chExt cx="1116000" cy="1116000"/>
          </a:xfrm>
        </p:grpSpPr>
        <p:grpSp>
          <p:nvGrpSpPr>
            <p:cNvPr id="7" name="组合 122"/>
            <p:cNvGrpSpPr/>
            <p:nvPr/>
          </p:nvGrpSpPr>
          <p:grpSpPr bwMode="auto">
            <a:xfrm>
              <a:off x="3329595" y="1685368"/>
              <a:ext cx="1116000" cy="1116000"/>
              <a:chOff x="3272949" y="3722523"/>
              <a:chExt cx="813408" cy="877328"/>
            </a:xfrm>
          </p:grpSpPr>
          <p:sp>
            <p:nvSpPr>
              <p:cNvPr id="9" name="椭圆 8"/>
              <p:cNvSpPr/>
              <p:nvPr/>
            </p:nvSpPr>
            <p:spPr>
              <a:xfrm>
                <a:off x="3272949" y="3722523"/>
                <a:ext cx="813408" cy="877328"/>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椭圆 9"/>
              <p:cNvSpPr/>
              <p:nvPr/>
            </p:nvSpPr>
            <p:spPr>
              <a:xfrm>
                <a:off x="3285676" y="3736251"/>
                <a:ext cx="787954" cy="849872"/>
              </a:xfrm>
              <a:prstGeom prst="ellipse">
                <a:avLst/>
              </a:pr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 name="文本框 123"/>
            <p:cNvSpPr txBox="1">
              <a:spLocks noChangeArrowheads="1"/>
            </p:cNvSpPr>
            <p:nvPr/>
          </p:nvSpPr>
          <p:spPr bwMode="auto">
            <a:xfrm>
              <a:off x="3410542" y="1889425"/>
              <a:ext cx="954107" cy="707886"/>
            </a:xfrm>
            <a:prstGeom prst="rect">
              <a:avLst/>
            </a:prstGeom>
            <a:noFill/>
            <a:ln w="9525">
              <a:noFill/>
              <a:miter lim="800000"/>
            </a:ln>
          </p:spPr>
          <p:txBody>
            <a:bodyPr wrap="none">
              <a:spAutoFit/>
            </a:bodyPr>
            <a:lstStyle/>
            <a:p>
              <a:pPr algn="ctr"/>
              <a:r>
                <a:rPr lang="zh-CN" altLang="en-US" sz="2000">
                  <a:latin typeface="字魂59号-创粗黑" panose="00000500000000000000" charset="-122"/>
                  <a:ea typeface="字魂59号-创粗黑" panose="00000500000000000000" charset="-122"/>
                  <a:cs typeface="字魂59号-创粗黑" panose="00000500000000000000" charset="-122"/>
                </a:rPr>
                <a:t>下一步</a:t>
              </a:r>
              <a:endParaRPr lang="en-US" altLang="zh-CN" sz="2000">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000">
                  <a:latin typeface="字魂59号-创粗黑" panose="00000500000000000000" charset="-122"/>
                  <a:ea typeface="字魂59号-创粗黑" panose="00000500000000000000" charset="-122"/>
                  <a:cs typeface="字魂59号-创粗黑" panose="00000500000000000000" charset="-122"/>
                </a:rPr>
                <a:t>行动</a:t>
              </a:r>
            </a:p>
          </p:txBody>
        </p:sp>
      </p:grpSp>
      <p:grpSp>
        <p:nvGrpSpPr>
          <p:cNvPr id="11" name="组合 163"/>
          <p:cNvGrpSpPr/>
          <p:nvPr/>
        </p:nvGrpSpPr>
        <p:grpSpPr bwMode="auto">
          <a:xfrm rot="10800000">
            <a:off x="2516188" y="1445938"/>
            <a:ext cx="1470025" cy="1116013"/>
            <a:chOff x="109391" y="3547637"/>
            <a:chExt cx="1471124" cy="1116000"/>
          </a:xfrm>
        </p:grpSpPr>
        <p:grpSp>
          <p:nvGrpSpPr>
            <p:cNvPr id="12" name="组合 164"/>
            <p:cNvGrpSpPr/>
            <p:nvPr/>
          </p:nvGrpSpPr>
          <p:grpSpPr bwMode="auto">
            <a:xfrm>
              <a:off x="109391" y="3547637"/>
              <a:ext cx="1471124" cy="1116000"/>
              <a:chOff x="473003" y="3554634"/>
              <a:chExt cx="1471124" cy="1116000"/>
            </a:xfrm>
          </p:grpSpPr>
          <p:sp>
            <p:nvSpPr>
              <p:cNvPr id="15" name="任意多边形 14"/>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89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16" name="任意多边形 15"/>
              <p:cNvSpPr/>
              <p:nvPr/>
            </p:nvSpPr>
            <p:spPr>
              <a:xfrm>
                <a:off x="490479" y="3572097"/>
                <a:ext cx="1436173"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17" name="文本框 169"/>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sp>
          <p:nvSpPr>
            <p:cNvPr id="13" name="任意多边形 12"/>
            <p:cNvSpPr/>
            <p:nvPr/>
          </p:nvSpPr>
          <p:spPr>
            <a:xfrm>
              <a:off x="120512" y="3565100"/>
              <a:ext cx="1448882" cy="1081074"/>
            </a:xfrm>
            <a:custGeom>
              <a:avLst/>
              <a:gdLst>
                <a:gd name="connsiteX0" fmla="*/ 540000 w 1448965"/>
                <a:gd name="connsiteY0" fmla="*/ 0 h 1080000"/>
                <a:gd name="connsiteX1" fmla="*/ 1037564 w 1448965"/>
                <a:gd name="connsiteY1" fmla="*/ 329808 h 1080000"/>
                <a:gd name="connsiteX2" fmla="*/ 1061464 w 1448965"/>
                <a:gd name="connsiteY2" fmla="*/ 406799 h 1080000"/>
                <a:gd name="connsiteX3" fmla="*/ 1204165 w 1448965"/>
                <a:gd name="connsiteY3" fmla="*/ 406799 h 1080000"/>
                <a:gd name="connsiteX4" fmla="*/ 1204165 w 1448965"/>
                <a:gd name="connsiteY4" fmla="*/ 273599 h 1080000"/>
                <a:gd name="connsiteX5" fmla="*/ 1448965 w 1448965"/>
                <a:gd name="connsiteY5" fmla="*/ 539999 h 1080000"/>
                <a:gd name="connsiteX6" fmla="*/ 1204165 w 1448965"/>
                <a:gd name="connsiteY6" fmla="*/ 806399 h 1080000"/>
                <a:gd name="connsiteX7" fmla="*/ 1204165 w 1448965"/>
                <a:gd name="connsiteY7" fmla="*/ 673199 h 1080000"/>
                <a:gd name="connsiteX8" fmla="*/ 1061464 w 1448965"/>
                <a:gd name="connsiteY8" fmla="*/ 673199 h 1080000"/>
                <a:gd name="connsiteX9" fmla="*/ 1037564 w 1448965"/>
                <a:gd name="connsiteY9" fmla="*/ 750193 h 1080000"/>
                <a:gd name="connsiteX10" fmla="*/ 540000 w 1448965"/>
                <a:gd name="connsiteY10" fmla="*/ 1080000 h 1080000"/>
                <a:gd name="connsiteX11" fmla="*/ 0 w 1448965"/>
                <a:gd name="connsiteY11" fmla="*/ 540000 h 1080000"/>
                <a:gd name="connsiteX12" fmla="*/ 540000 w 1448965"/>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965" h="1080000">
                  <a:moveTo>
                    <a:pt x="540000" y="0"/>
                  </a:moveTo>
                  <a:cubicBezTo>
                    <a:pt x="763676" y="0"/>
                    <a:pt x="955588" y="135994"/>
                    <a:pt x="1037564" y="329808"/>
                  </a:cubicBezTo>
                  <a:lnTo>
                    <a:pt x="1061464" y="406799"/>
                  </a:lnTo>
                  <a:lnTo>
                    <a:pt x="1204165" y="406799"/>
                  </a:lnTo>
                  <a:lnTo>
                    <a:pt x="1204165" y="273599"/>
                  </a:lnTo>
                  <a:lnTo>
                    <a:pt x="1448965" y="539999"/>
                  </a:lnTo>
                  <a:lnTo>
                    <a:pt x="1204165" y="806399"/>
                  </a:lnTo>
                  <a:lnTo>
                    <a:pt x="1204165"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文本框 166"/>
            <p:cNvSpPr txBox="1">
              <a:spLocks noChangeArrowheads="1"/>
            </p:cNvSpPr>
            <p:nvPr/>
          </p:nvSpPr>
          <p:spPr bwMode="auto">
            <a:xfrm rot="10800000">
              <a:off x="308654" y="3923582"/>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任务</a:t>
              </a:r>
            </a:p>
          </p:txBody>
        </p:sp>
      </p:grpSp>
      <p:grpSp>
        <p:nvGrpSpPr>
          <p:cNvPr id="18" name="组合 159"/>
          <p:cNvGrpSpPr/>
          <p:nvPr/>
        </p:nvGrpSpPr>
        <p:grpSpPr bwMode="auto">
          <a:xfrm rot="10800000">
            <a:off x="2889250" y="2328588"/>
            <a:ext cx="1116013" cy="1506538"/>
            <a:chOff x="569512" y="1958137"/>
            <a:chExt cx="1116000" cy="1507122"/>
          </a:xfrm>
        </p:grpSpPr>
        <p:sp>
          <p:nvSpPr>
            <p:cNvPr id="19" name="任意多边形 18"/>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62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20" name="任意多边形 19"/>
            <p:cNvSpPr/>
            <p:nvPr/>
          </p:nvSpPr>
          <p:spPr>
            <a:xfrm>
              <a:off x="586975" y="1975607"/>
              <a:ext cx="1081074" cy="1472182"/>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21" name="文本框 162"/>
            <p:cNvSpPr txBox="1">
              <a:spLocks noChangeArrowheads="1"/>
            </p:cNvSpPr>
            <p:nvPr/>
          </p:nvSpPr>
          <p:spPr bwMode="auto">
            <a:xfrm rot="10800000">
              <a:off x="759132" y="2121639"/>
              <a:ext cx="697627" cy="707886"/>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责任</a:t>
              </a:r>
              <a:endParaRPr lang="en-US" altLang="zh-CN" sz="2000">
                <a:latin typeface="字魂59号-创粗黑" panose="00000500000000000000" charset="-122"/>
                <a:ea typeface="字魂59号-创粗黑" panose="00000500000000000000" charset="-122"/>
                <a:cs typeface="字魂59号-创粗黑" panose="00000500000000000000" charset="-122"/>
              </a:endParaRPr>
            </a:p>
            <a:p>
              <a:r>
                <a:rPr lang="zh-CN" altLang="en-US" sz="2000">
                  <a:latin typeface="字魂59号-创粗黑" panose="00000500000000000000" charset="-122"/>
                  <a:ea typeface="字魂59号-创粗黑" panose="00000500000000000000" charset="-122"/>
                  <a:cs typeface="字魂59号-创粗黑" panose="00000500000000000000" charset="-122"/>
                </a:rPr>
                <a:t>范围</a:t>
              </a:r>
            </a:p>
          </p:txBody>
        </p:sp>
      </p:grpSp>
      <p:grpSp>
        <p:nvGrpSpPr>
          <p:cNvPr id="24" name="组合 24"/>
          <p:cNvGrpSpPr/>
          <p:nvPr/>
        </p:nvGrpSpPr>
        <p:grpSpPr bwMode="auto">
          <a:xfrm>
            <a:off x="1662113" y="2719113"/>
            <a:ext cx="1470025" cy="1116013"/>
            <a:chOff x="473003" y="3554634"/>
            <a:chExt cx="1471124" cy="1116000"/>
          </a:xfrm>
        </p:grpSpPr>
        <p:sp>
          <p:nvSpPr>
            <p:cNvPr id="25" name="任意多边形 24"/>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08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26" name="任意多边形 25"/>
            <p:cNvSpPr/>
            <p:nvPr/>
          </p:nvSpPr>
          <p:spPr>
            <a:xfrm>
              <a:off x="490478" y="3572097"/>
              <a:ext cx="1436173"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27" name="文本框 86"/>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grpSp>
        <p:nvGrpSpPr>
          <p:cNvPr id="28" name="组合 153"/>
          <p:cNvGrpSpPr/>
          <p:nvPr/>
        </p:nvGrpSpPr>
        <p:grpSpPr bwMode="auto">
          <a:xfrm>
            <a:off x="382588" y="2719113"/>
            <a:ext cx="1471612" cy="1116013"/>
            <a:chOff x="473003" y="3554634"/>
            <a:chExt cx="1471124" cy="1116000"/>
          </a:xfrm>
        </p:grpSpPr>
        <p:sp>
          <p:nvSpPr>
            <p:cNvPr id="29" name="任意多边形 28"/>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08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30" name="任意多边形 29"/>
            <p:cNvSpPr/>
            <p:nvPr/>
          </p:nvSpPr>
          <p:spPr>
            <a:xfrm>
              <a:off x="490459" y="3572097"/>
              <a:ext cx="1436212"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31" name="文本框 158"/>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grpSp>
        <p:nvGrpSpPr>
          <p:cNvPr id="32" name="组合 23"/>
          <p:cNvGrpSpPr/>
          <p:nvPr/>
        </p:nvGrpSpPr>
        <p:grpSpPr bwMode="auto">
          <a:xfrm>
            <a:off x="377825" y="1445938"/>
            <a:ext cx="1116013" cy="1506538"/>
            <a:chOff x="569512" y="1958137"/>
            <a:chExt cx="1116000" cy="1507122"/>
          </a:xfrm>
        </p:grpSpPr>
        <p:sp>
          <p:nvSpPr>
            <p:cNvPr id="33" name="任意多边形 32"/>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4" name="任意多边形 33"/>
            <p:cNvSpPr/>
            <p:nvPr/>
          </p:nvSpPr>
          <p:spPr>
            <a:xfrm>
              <a:off x="586975" y="1975607"/>
              <a:ext cx="1081074" cy="1472182"/>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文本框 81"/>
            <p:cNvSpPr txBox="1">
              <a:spLocks noChangeArrowheads="1"/>
            </p:cNvSpPr>
            <p:nvPr/>
          </p:nvSpPr>
          <p:spPr bwMode="auto">
            <a:xfrm>
              <a:off x="778699" y="2316082"/>
              <a:ext cx="697627" cy="400110"/>
            </a:xfrm>
            <a:prstGeom prst="rect">
              <a:avLst/>
            </a:prstGeom>
            <a:noFill/>
            <a:ln w="9525">
              <a:noFill/>
              <a:miter lim="800000"/>
            </a:ln>
          </p:spPr>
          <p:txBody>
            <a:bodyPr wrap="none">
              <a:spAutoFit/>
            </a:bodyPr>
            <a:lstStyle/>
            <a:p>
              <a:r>
                <a:rPr lang="zh-CN" altLang="en-US" sz="2000" b="1" dirty="0">
                  <a:solidFill>
                    <a:srgbClr val="007CD0"/>
                  </a:solidFill>
                  <a:latin typeface="字魂59号-创粗黑" panose="00000500000000000000" charset="-122"/>
                  <a:ea typeface="字魂59号-创粗黑" panose="00000500000000000000" charset="-122"/>
                  <a:cs typeface="字魂59号-创粗黑" panose="00000500000000000000" charset="-122"/>
                </a:rPr>
                <a:t>原则</a:t>
              </a:r>
            </a:p>
          </p:txBody>
        </p:sp>
      </p:grpSp>
      <p:sp>
        <p:nvSpPr>
          <p:cNvPr id="36" name="矩形 35"/>
          <p:cNvSpPr/>
          <p:nvPr/>
        </p:nvSpPr>
        <p:spPr>
          <a:xfrm>
            <a:off x="5688013" y="2080938"/>
            <a:ext cx="2505075" cy="1285875"/>
          </a:xfrm>
          <a:prstGeom prst="rect">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37" name="组合 145"/>
          <p:cNvGrpSpPr/>
          <p:nvPr/>
        </p:nvGrpSpPr>
        <p:grpSpPr bwMode="auto">
          <a:xfrm>
            <a:off x="5140325" y="1536426"/>
            <a:ext cx="1116013" cy="1116012"/>
            <a:chOff x="3329595" y="1685368"/>
            <a:chExt cx="1116000" cy="1116000"/>
          </a:xfrm>
        </p:grpSpPr>
        <p:grpSp>
          <p:nvGrpSpPr>
            <p:cNvPr id="38" name="组合 146"/>
            <p:cNvGrpSpPr/>
            <p:nvPr/>
          </p:nvGrpSpPr>
          <p:grpSpPr bwMode="auto">
            <a:xfrm>
              <a:off x="3329595" y="1685368"/>
              <a:ext cx="1116000" cy="1116000"/>
              <a:chOff x="3272949" y="3722523"/>
              <a:chExt cx="813408" cy="877328"/>
            </a:xfrm>
          </p:grpSpPr>
          <p:sp>
            <p:nvSpPr>
              <p:cNvPr id="40" name="椭圆 39"/>
              <p:cNvSpPr/>
              <p:nvPr/>
            </p:nvSpPr>
            <p:spPr>
              <a:xfrm>
                <a:off x="3272949" y="3722523"/>
                <a:ext cx="813408" cy="877328"/>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41" name="椭圆 40"/>
              <p:cNvSpPr/>
              <p:nvPr/>
            </p:nvSpPr>
            <p:spPr>
              <a:xfrm>
                <a:off x="3285677" y="3736250"/>
                <a:ext cx="787952" cy="849873"/>
              </a:xfrm>
              <a:prstGeom prst="ellipse">
                <a:avLst/>
              </a:pr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9" name="文本框 147"/>
            <p:cNvSpPr txBox="1">
              <a:spLocks noChangeArrowheads="1"/>
            </p:cNvSpPr>
            <p:nvPr/>
          </p:nvSpPr>
          <p:spPr bwMode="auto">
            <a:xfrm>
              <a:off x="3538751" y="2069054"/>
              <a:ext cx="697628" cy="400110"/>
            </a:xfrm>
            <a:prstGeom prst="rect">
              <a:avLst/>
            </a:prstGeom>
            <a:noFill/>
            <a:ln w="9525">
              <a:noFill/>
              <a:miter lim="800000"/>
            </a:ln>
          </p:spPr>
          <p:txBody>
            <a:bodyPr wrap="none">
              <a:spAutoFit/>
            </a:bodyPr>
            <a:lstStyle/>
            <a:p>
              <a:pPr algn="ctr"/>
              <a:r>
                <a:rPr lang="zh-CN" altLang="en-US" sz="2000">
                  <a:latin typeface="字魂59号-创粗黑" panose="00000500000000000000" charset="-122"/>
                  <a:ea typeface="字魂59号-创粗黑" panose="00000500000000000000" charset="-122"/>
                  <a:cs typeface="字魂59号-创粗黑" panose="00000500000000000000" charset="-122"/>
                </a:rPr>
                <a:t>原则</a:t>
              </a:r>
            </a:p>
          </p:txBody>
        </p:sp>
      </p:grpSp>
      <p:grpSp>
        <p:nvGrpSpPr>
          <p:cNvPr id="42" name="组合 110"/>
          <p:cNvGrpSpPr/>
          <p:nvPr/>
        </p:nvGrpSpPr>
        <p:grpSpPr bwMode="auto">
          <a:xfrm rot="10800000">
            <a:off x="5140325" y="2433363"/>
            <a:ext cx="1116013" cy="1506538"/>
            <a:chOff x="569512" y="1958137"/>
            <a:chExt cx="1116000" cy="1507122"/>
          </a:xfrm>
        </p:grpSpPr>
        <p:sp>
          <p:nvSpPr>
            <p:cNvPr id="43" name="任意多边形 42"/>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62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任意多边形 43"/>
            <p:cNvSpPr/>
            <p:nvPr/>
          </p:nvSpPr>
          <p:spPr>
            <a:xfrm>
              <a:off x="586975" y="1975607"/>
              <a:ext cx="1081074" cy="1472182"/>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45" name="文本框 113"/>
            <p:cNvSpPr txBox="1">
              <a:spLocks noChangeArrowheads="1"/>
            </p:cNvSpPr>
            <p:nvPr/>
          </p:nvSpPr>
          <p:spPr bwMode="auto">
            <a:xfrm rot="10800000">
              <a:off x="787362" y="2345310"/>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grpSp>
        <p:nvGrpSpPr>
          <p:cNvPr id="46" name="组合 96"/>
          <p:cNvGrpSpPr/>
          <p:nvPr/>
        </p:nvGrpSpPr>
        <p:grpSpPr bwMode="auto">
          <a:xfrm rot="10800000">
            <a:off x="6084888" y="2823888"/>
            <a:ext cx="1470025" cy="1116013"/>
            <a:chOff x="109391" y="3547637"/>
            <a:chExt cx="1471124" cy="1116000"/>
          </a:xfrm>
        </p:grpSpPr>
        <p:grpSp>
          <p:nvGrpSpPr>
            <p:cNvPr id="47" name="组合 97"/>
            <p:cNvGrpSpPr/>
            <p:nvPr/>
          </p:nvGrpSpPr>
          <p:grpSpPr bwMode="auto">
            <a:xfrm>
              <a:off x="109391" y="3547637"/>
              <a:ext cx="1471124" cy="1116000"/>
              <a:chOff x="473003" y="3554634"/>
              <a:chExt cx="1471124" cy="1116000"/>
            </a:xfrm>
          </p:grpSpPr>
          <p:sp>
            <p:nvSpPr>
              <p:cNvPr id="50" name="任意多边形 49"/>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89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51" name="任意多边形 50"/>
              <p:cNvSpPr/>
              <p:nvPr/>
            </p:nvSpPr>
            <p:spPr>
              <a:xfrm>
                <a:off x="490479" y="3572097"/>
                <a:ext cx="1436173"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55" name="文本框 109"/>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sp>
          <p:nvSpPr>
            <p:cNvPr id="48" name="任意多边形 47"/>
            <p:cNvSpPr/>
            <p:nvPr/>
          </p:nvSpPr>
          <p:spPr>
            <a:xfrm>
              <a:off x="120512" y="3565100"/>
              <a:ext cx="1448882" cy="1081074"/>
            </a:xfrm>
            <a:custGeom>
              <a:avLst/>
              <a:gdLst>
                <a:gd name="connsiteX0" fmla="*/ 540000 w 1448965"/>
                <a:gd name="connsiteY0" fmla="*/ 0 h 1080000"/>
                <a:gd name="connsiteX1" fmla="*/ 1037564 w 1448965"/>
                <a:gd name="connsiteY1" fmla="*/ 329808 h 1080000"/>
                <a:gd name="connsiteX2" fmla="*/ 1061464 w 1448965"/>
                <a:gd name="connsiteY2" fmla="*/ 406799 h 1080000"/>
                <a:gd name="connsiteX3" fmla="*/ 1204165 w 1448965"/>
                <a:gd name="connsiteY3" fmla="*/ 406799 h 1080000"/>
                <a:gd name="connsiteX4" fmla="*/ 1204165 w 1448965"/>
                <a:gd name="connsiteY4" fmla="*/ 273599 h 1080000"/>
                <a:gd name="connsiteX5" fmla="*/ 1448965 w 1448965"/>
                <a:gd name="connsiteY5" fmla="*/ 539999 h 1080000"/>
                <a:gd name="connsiteX6" fmla="*/ 1204165 w 1448965"/>
                <a:gd name="connsiteY6" fmla="*/ 806399 h 1080000"/>
                <a:gd name="connsiteX7" fmla="*/ 1204165 w 1448965"/>
                <a:gd name="connsiteY7" fmla="*/ 673199 h 1080000"/>
                <a:gd name="connsiteX8" fmla="*/ 1061464 w 1448965"/>
                <a:gd name="connsiteY8" fmla="*/ 673199 h 1080000"/>
                <a:gd name="connsiteX9" fmla="*/ 1037564 w 1448965"/>
                <a:gd name="connsiteY9" fmla="*/ 750193 h 1080000"/>
                <a:gd name="connsiteX10" fmla="*/ 540000 w 1448965"/>
                <a:gd name="connsiteY10" fmla="*/ 1080000 h 1080000"/>
                <a:gd name="connsiteX11" fmla="*/ 0 w 1448965"/>
                <a:gd name="connsiteY11" fmla="*/ 540000 h 1080000"/>
                <a:gd name="connsiteX12" fmla="*/ 540000 w 1448965"/>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965" h="1080000">
                  <a:moveTo>
                    <a:pt x="540000" y="0"/>
                  </a:moveTo>
                  <a:cubicBezTo>
                    <a:pt x="763676" y="0"/>
                    <a:pt x="955588" y="135994"/>
                    <a:pt x="1037564" y="329808"/>
                  </a:cubicBezTo>
                  <a:lnTo>
                    <a:pt x="1061464" y="406799"/>
                  </a:lnTo>
                  <a:lnTo>
                    <a:pt x="1204165" y="406799"/>
                  </a:lnTo>
                  <a:lnTo>
                    <a:pt x="1204165" y="273599"/>
                  </a:lnTo>
                  <a:lnTo>
                    <a:pt x="1448965" y="539999"/>
                  </a:lnTo>
                  <a:lnTo>
                    <a:pt x="1204165" y="806399"/>
                  </a:lnTo>
                  <a:lnTo>
                    <a:pt x="1204165"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49" name="文本框 105"/>
            <p:cNvSpPr txBox="1">
              <a:spLocks noChangeArrowheads="1"/>
            </p:cNvSpPr>
            <p:nvPr/>
          </p:nvSpPr>
          <p:spPr bwMode="auto">
            <a:xfrm rot="10800000">
              <a:off x="308654" y="3923582"/>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目标</a:t>
              </a:r>
            </a:p>
          </p:txBody>
        </p:sp>
      </p:grpSp>
      <p:grpSp>
        <p:nvGrpSpPr>
          <p:cNvPr id="56" name="组合 88"/>
          <p:cNvGrpSpPr/>
          <p:nvPr/>
        </p:nvGrpSpPr>
        <p:grpSpPr bwMode="auto">
          <a:xfrm rot="10800000">
            <a:off x="7329488" y="2823888"/>
            <a:ext cx="1471612" cy="1116013"/>
            <a:chOff x="109391" y="3547637"/>
            <a:chExt cx="1471124" cy="1116000"/>
          </a:xfrm>
        </p:grpSpPr>
        <p:grpSp>
          <p:nvGrpSpPr>
            <p:cNvPr id="57" name="组合 89"/>
            <p:cNvGrpSpPr/>
            <p:nvPr/>
          </p:nvGrpSpPr>
          <p:grpSpPr bwMode="auto">
            <a:xfrm>
              <a:off x="109391" y="3547637"/>
              <a:ext cx="1471124" cy="1116000"/>
              <a:chOff x="473003" y="3554634"/>
              <a:chExt cx="1471124" cy="1116000"/>
            </a:xfrm>
          </p:grpSpPr>
          <p:sp>
            <p:nvSpPr>
              <p:cNvPr id="60" name="任意多边形 59"/>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89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61" name="任意多边形 60"/>
              <p:cNvSpPr/>
              <p:nvPr/>
            </p:nvSpPr>
            <p:spPr>
              <a:xfrm>
                <a:off x="490459" y="3572097"/>
                <a:ext cx="1436212"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62" name="文本框 95"/>
              <p:cNvSpPr txBox="1">
                <a:spLocks noChangeArrowheads="1"/>
              </p:cNvSpPr>
              <p:nvPr/>
            </p:nvSpPr>
            <p:spPr bwMode="auto">
              <a:xfrm>
                <a:off x="682190" y="3912579"/>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愿景</a:t>
                </a:r>
              </a:p>
            </p:txBody>
          </p:sp>
        </p:grpSp>
        <p:sp>
          <p:nvSpPr>
            <p:cNvPr id="58" name="任意多边形 57"/>
            <p:cNvSpPr/>
            <p:nvPr/>
          </p:nvSpPr>
          <p:spPr>
            <a:xfrm>
              <a:off x="120499" y="3565100"/>
              <a:ext cx="1448907" cy="1081074"/>
            </a:xfrm>
            <a:custGeom>
              <a:avLst/>
              <a:gdLst>
                <a:gd name="connsiteX0" fmla="*/ 540000 w 1448965"/>
                <a:gd name="connsiteY0" fmla="*/ 0 h 1080000"/>
                <a:gd name="connsiteX1" fmla="*/ 1037564 w 1448965"/>
                <a:gd name="connsiteY1" fmla="*/ 329808 h 1080000"/>
                <a:gd name="connsiteX2" fmla="*/ 1061464 w 1448965"/>
                <a:gd name="connsiteY2" fmla="*/ 406799 h 1080000"/>
                <a:gd name="connsiteX3" fmla="*/ 1204165 w 1448965"/>
                <a:gd name="connsiteY3" fmla="*/ 406799 h 1080000"/>
                <a:gd name="connsiteX4" fmla="*/ 1204165 w 1448965"/>
                <a:gd name="connsiteY4" fmla="*/ 273599 h 1080000"/>
                <a:gd name="connsiteX5" fmla="*/ 1448965 w 1448965"/>
                <a:gd name="connsiteY5" fmla="*/ 539999 h 1080000"/>
                <a:gd name="connsiteX6" fmla="*/ 1204165 w 1448965"/>
                <a:gd name="connsiteY6" fmla="*/ 806399 h 1080000"/>
                <a:gd name="connsiteX7" fmla="*/ 1204165 w 1448965"/>
                <a:gd name="connsiteY7" fmla="*/ 673199 h 1080000"/>
                <a:gd name="connsiteX8" fmla="*/ 1061464 w 1448965"/>
                <a:gd name="connsiteY8" fmla="*/ 673199 h 1080000"/>
                <a:gd name="connsiteX9" fmla="*/ 1037564 w 1448965"/>
                <a:gd name="connsiteY9" fmla="*/ 750193 h 1080000"/>
                <a:gd name="connsiteX10" fmla="*/ 540000 w 1448965"/>
                <a:gd name="connsiteY10" fmla="*/ 1080000 h 1080000"/>
                <a:gd name="connsiteX11" fmla="*/ 0 w 1448965"/>
                <a:gd name="connsiteY11" fmla="*/ 540000 h 1080000"/>
                <a:gd name="connsiteX12" fmla="*/ 540000 w 1448965"/>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8965" h="1080000">
                  <a:moveTo>
                    <a:pt x="540000" y="0"/>
                  </a:moveTo>
                  <a:cubicBezTo>
                    <a:pt x="763676" y="0"/>
                    <a:pt x="955588" y="135994"/>
                    <a:pt x="1037564" y="329808"/>
                  </a:cubicBezTo>
                  <a:lnTo>
                    <a:pt x="1061464" y="406799"/>
                  </a:lnTo>
                  <a:lnTo>
                    <a:pt x="1204165" y="406799"/>
                  </a:lnTo>
                  <a:lnTo>
                    <a:pt x="1204165" y="273599"/>
                  </a:lnTo>
                  <a:lnTo>
                    <a:pt x="1448965" y="539999"/>
                  </a:lnTo>
                  <a:lnTo>
                    <a:pt x="1204165" y="806399"/>
                  </a:lnTo>
                  <a:lnTo>
                    <a:pt x="1204165"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59" name="文本框 92"/>
            <p:cNvSpPr txBox="1">
              <a:spLocks noChangeArrowheads="1"/>
            </p:cNvSpPr>
            <p:nvPr/>
          </p:nvSpPr>
          <p:spPr bwMode="auto">
            <a:xfrm rot="10800000">
              <a:off x="309177" y="3788167"/>
              <a:ext cx="697627" cy="707886"/>
            </a:xfrm>
            <a:prstGeom prst="rect">
              <a:avLst/>
            </a:prstGeom>
            <a:noFill/>
            <a:ln w="9525">
              <a:noFill/>
              <a:miter lim="800000"/>
            </a:ln>
          </p:spPr>
          <p:txBody>
            <a:bodyPr wrap="none">
              <a:spAutoFit/>
            </a:bodyPr>
            <a:lstStyle/>
            <a:p>
              <a:r>
                <a:rPr lang="zh-CN" altLang="en-US" sz="2000" dirty="0">
                  <a:latin typeface="字魂59号-创粗黑" panose="00000500000000000000" charset="-122"/>
                  <a:ea typeface="字魂59号-创粗黑" panose="00000500000000000000" charset="-122"/>
                  <a:cs typeface="字魂59号-创粗黑" panose="00000500000000000000" charset="-122"/>
                </a:rPr>
                <a:t>责任</a:t>
              </a:r>
              <a:endParaRPr lang="en-US" altLang="zh-CN" sz="2000" dirty="0">
                <a:latin typeface="字魂59号-创粗黑" panose="00000500000000000000" charset="-122"/>
                <a:ea typeface="字魂59号-创粗黑" panose="00000500000000000000" charset="-122"/>
                <a:cs typeface="字魂59号-创粗黑" panose="00000500000000000000" charset="-122"/>
              </a:endParaRPr>
            </a:p>
            <a:p>
              <a:r>
                <a:rPr lang="zh-CN" altLang="en-US" sz="2000" dirty="0">
                  <a:latin typeface="字魂59号-创粗黑" panose="00000500000000000000" charset="-122"/>
                  <a:ea typeface="字魂59号-创粗黑" panose="00000500000000000000" charset="-122"/>
                  <a:cs typeface="字魂59号-创粗黑" panose="00000500000000000000" charset="-122"/>
                </a:rPr>
                <a:t>范围</a:t>
              </a:r>
            </a:p>
          </p:txBody>
        </p:sp>
      </p:grpSp>
      <p:grpSp>
        <p:nvGrpSpPr>
          <p:cNvPr id="63" name="组合 126"/>
          <p:cNvGrpSpPr/>
          <p:nvPr/>
        </p:nvGrpSpPr>
        <p:grpSpPr bwMode="auto">
          <a:xfrm>
            <a:off x="7685088" y="1536426"/>
            <a:ext cx="1116012" cy="1506537"/>
            <a:chOff x="569512" y="1958137"/>
            <a:chExt cx="1116000" cy="1507122"/>
          </a:xfrm>
        </p:grpSpPr>
        <p:sp>
          <p:nvSpPr>
            <p:cNvPr id="64" name="任意多边形 63"/>
            <p:cNvSpPr/>
            <p:nvPr/>
          </p:nvSpPr>
          <p:spPr>
            <a:xfrm>
              <a:off x="569512" y="1958137"/>
              <a:ext cx="1116000" cy="1507122"/>
            </a:xfrm>
            <a:custGeom>
              <a:avLst/>
              <a:gdLst>
                <a:gd name="connsiteX0" fmla="*/ 558000 w 1116000"/>
                <a:gd name="connsiteY0" fmla="*/ 0 h 1507122"/>
                <a:gd name="connsiteX1" fmla="*/ 1116000 w 1116000"/>
                <a:gd name="connsiteY1" fmla="*/ 558000 h 1507122"/>
                <a:gd name="connsiteX2" fmla="*/ 775199 w 1116000"/>
                <a:gd name="connsiteY2" fmla="*/ 1072150 h 1507122"/>
                <a:gd name="connsiteX3" fmla="*/ 700316 w 1116000"/>
                <a:gd name="connsiteY3" fmla="*/ 1095395 h 1507122"/>
                <a:gd name="connsiteX4" fmla="*/ 700316 w 1116000"/>
                <a:gd name="connsiteY4" fmla="*/ 1244441 h 1507122"/>
                <a:gd name="connsiteX5" fmla="*/ 842631 w 1116000"/>
                <a:gd name="connsiteY5" fmla="*/ 1244441 h 1507122"/>
                <a:gd name="connsiteX6" fmla="*/ 558000 w 1116000"/>
                <a:gd name="connsiteY6" fmla="*/ 1507122 h 1507122"/>
                <a:gd name="connsiteX7" fmla="*/ 273369 w 1116000"/>
                <a:gd name="connsiteY7" fmla="*/ 1244441 h 1507122"/>
                <a:gd name="connsiteX8" fmla="*/ 415685 w 1116000"/>
                <a:gd name="connsiteY8" fmla="*/ 1244441 h 1507122"/>
                <a:gd name="connsiteX9" fmla="*/ 415685 w 1116000"/>
                <a:gd name="connsiteY9" fmla="*/ 1095395 h 1507122"/>
                <a:gd name="connsiteX10" fmla="*/ 340801 w 1116000"/>
                <a:gd name="connsiteY10" fmla="*/ 1072150 h 1507122"/>
                <a:gd name="connsiteX11" fmla="*/ 0 w 1116000"/>
                <a:gd name="connsiteY11" fmla="*/ 558000 h 1507122"/>
                <a:gd name="connsiteX12" fmla="*/ 558000 w 1116000"/>
                <a:gd name="connsiteY12" fmla="*/ 0 h 150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6000" h="1507122">
                  <a:moveTo>
                    <a:pt x="558000" y="0"/>
                  </a:moveTo>
                  <a:cubicBezTo>
                    <a:pt x="866175" y="0"/>
                    <a:pt x="1116000" y="249825"/>
                    <a:pt x="1116000" y="558000"/>
                  </a:cubicBezTo>
                  <a:cubicBezTo>
                    <a:pt x="1116000" y="789131"/>
                    <a:pt x="975474" y="987441"/>
                    <a:pt x="775199" y="1072150"/>
                  </a:cubicBezTo>
                  <a:lnTo>
                    <a:pt x="700316" y="1095395"/>
                  </a:lnTo>
                  <a:lnTo>
                    <a:pt x="700316" y="1244441"/>
                  </a:lnTo>
                  <a:lnTo>
                    <a:pt x="842631" y="1244441"/>
                  </a:lnTo>
                  <a:lnTo>
                    <a:pt x="558000" y="1507122"/>
                  </a:lnTo>
                  <a:lnTo>
                    <a:pt x="273369" y="1244441"/>
                  </a:lnTo>
                  <a:lnTo>
                    <a:pt x="415685" y="1244441"/>
                  </a:lnTo>
                  <a:lnTo>
                    <a:pt x="415685" y="1095395"/>
                  </a:lnTo>
                  <a:lnTo>
                    <a:pt x="340801" y="1072150"/>
                  </a:lnTo>
                  <a:cubicBezTo>
                    <a:pt x="140527" y="987441"/>
                    <a:pt x="0" y="789131"/>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65" name="任意多边形 64"/>
            <p:cNvSpPr/>
            <p:nvPr/>
          </p:nvSpPr>
          <p:spPr>
            <a:xfrm>
              <a:off x="586974" y="1975606"/>
              <a:ext cx="1081076" cy="1472184"/>
            </a:xfrm>
            <a:custGeom>
              <a:avLst/>
              <a:gdLst>
                <a:gd name="connsiteX0" fmla="*/ 540000 w 1080000"/>
                <a:gd name="connsiteY0" fmla="*/ 0 h 1471240"/>
                <a:gd name="connsiteX1" fmla="*/ 1080000 w 1080000"/>
                <a:gd name="connsiteY1" fmla="*/ 540000 h 1471240"/>
                <a:gd name="connsiteX2" fmla="*/ 750193 w 1080000"/>
                <a:gd name="connsiteY2" fmla="*/ 1037564 h 1471240"/>
                <a:gd name="connsiteX3" fmla="*/ 673199 w 1080000"/>
                <a:gd name="connsiteY3" fmla="*/ 1061464 h 1471240"/>
                <a:gd name="connsiteX4" fmla="*/ 673199 w 1080000"/>
                <a:gd name="connsiteY4" fmla="*/ 1226440 h 1471240"/>
                <a:gd name="connsiteX5" fmla="*/ 806399 w 1080000"/>
                <a:gd name="connsiteY5" fmla="*/ 1226440 h 1471240"/>
                <a:gd name="connsiteX6" fmla="*/ 539999 w 1080000"/>
                <a:gd name="connsiteY6" fmla="*/ 1471240 h 1471240"/>
                <a:gd name="connsiteX7" fmla="*/ 273599 w 1080000"/>
                <a:gd name="connsiteY7" fmla="*/ 1226440 h 1471240"/>
                <a:gd name="connsiteX8" fmla="*/ 406799 w 1080000"/>
                <a:gd name="connsiteY8" fmla="*/ 1226440 h 1471240"/>
                <a:gd name="connsiteX9" fmla="*/ 406799 w 1080000"/>
                <a:gd name="connsiteY9" fmla="*/ 1061464 h 1471240"/>
                <a:gd name="connsiteX10" fmla="*/ 329808 w 1080000"/>
                <a:gd name="connsiteY10" fmla="*/ 1037564 h 1471240"/>
                <a:gd name="connsiteX11" fmla="*/ 0 w 1080000"/>
                <a:gd name="connsiteY11" fmla="*/ 540000 h 1471240"/>
                <a:gd name="connsiteX12" fmla="*/ 540000 w 1080000"/>
                <a:gd name="connsiteY12" fmla="*/ 0 h 147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000" h="1471240">
                  <a:moveTo>
                    <a:pt x="540000" y="0"/>
                  </a:moveTo>
                  <a:cubicBezTo>
                    <a:pt x="838234" y="0"/>
                    <a:pt x="1080000" y="241766"/>
                    <a:pt x="1080000" y="540000"/>
                  </a:cubicBezTo>
                  <a:cubicBezTo>
                    <a:pt x="1080000" y="763676"/>
                    <a:pt x="944007" y="955588"/>
                    <a:pt x="750193" y="1037564"/>
                  </a:cubicBezTo>
                  <a:lnTo>
                    <a:pt x="673199" y="1061464"/>
                  </a:lnTo>
                  <a:lnTo>
                    <a:pt x="673199" y="1226440"/>
                  </a:lnTo>
                  <a:lnTo>
                    <a:pt x="806399" y="1226440"/>
                  </a:lnTo>
                  <a:lnTo>
                    <a:pt x="539999" y="1471240"/>
                  </a:lnTo>
                  <a:lnTo>
                    <a:pt x="273599" y="1226440"/>
                  </a:lnTo>
                  <a:lnTo>
                    <a:pt x="406799" y="1226440"/>
                  </a:lnTo>
                  <a:lnTo>
                    <a:pt x="406799" y="1061464"/>
                  </a:lnTo>
                  <a:lnTo>
                    <a:pt x="329808" y="1037564"/>
                  </a:lnTo>
                  <a:cubicBezTo>
                    <a:pt x="135993" y="955588"/>
                    <a:pt x="0" y="763676"/>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字魂59号-创粗黑" panose="00000500000000000000" charset="-122"/>
                <a:ea typeface="字魂59号-创粗黑" panose="00000500000000000000" charset="-122"/>
                <a:cs typeface="字魂59号-创粗黑" panose="00000500000000000000" charset="-122"/>
              </a:endParaRPr>
            </a:p>
          </p:txBody>
        </p:sp>
        <p:sp>
          <p:nvSpPr>
            <p:cNvPr id="66" name="文本框 133"/>
            <p:cNvSpPr txBox="1">
              <a:spLocks noChangeArrowheads="1"/>
            </p:cNvSpPr>
            <p:nvPr/>
          </p:nvSpPr>
          <p:spPr bwMode="auto">
            <a:xfrm>
              <a:off x="778699" y="2316082"/>
              <a:ext cx="697627" cy="400110"/>
            </a:xfrm>
            <a:prstGeom prst="rect">
              <a:avLst/>
            </a:prstGeom>
            <a:noFill/>
            <a:ln w="9525">
              <a:noFill/>
              <a:miter lim="800000"/>
            </a:ln>
          </p:spPr>
          <p:txBody>
            <a:bodyPr wrap="none">
              <a:spAutoFit/>
            </a:bodyPr>
            <a:lstStyle/>
            <a:p>
              <a:r>
                <a:rPr lang="zh-CN" altLang="en-US" sz="2000">
                  <a:latin typeface="字魂59号-创粗黑" panose="00000500000000000000" charset="-122"/>
                  <a:ea typeface="字魂59号-创粗黑" panose="00000500000000000000" charset="-122"/>
                  <a:cs typeface="字魂59号-创粗黑" panose="00000500000000000000" charset="-122"/>
                </a:rPr>
                <a:t>任务</a:t>
              </a:r>
            </a:p>
          </p:txBody>
        </p:sp>
      </p:grpSp>
      <p:grpSp>
        <p:nvGrpSpPr>
          <p:cNvPr id="67" name="组合 191"/>
          <p:cNvGrpSpPr/>
          <p:nvPr/>
        </p:nvGrpSpPr>
        <p:grpSpPr bwMode="auto">
          <a:xfrm>
            <a:off x="6475413" y="1553888"/>
            <a:ext cx="1471612" cy="1116013"/>
            <a:chOff x="473003" y="3554634"/>
            <a:chExt cx="1471124" cy="1116000"/>
          </a:xfrm>
        </p:grpSpPr>
        <p:sp>
          <p:nvSpPr>
            <p:cNvPr id="68" name="任意多边形 67"/>
            <p:cNvSpPr/>
            <p:nvPr/>
          </p:nvSpPr>
          <p:spPr>
            <a:xfrm>
              <a:off x="473003" y="3554634"/>
              <a:ext cx="1471124" cy="1116000"/>
            </a:xfrm>
            <a:custGeom>
              <a:avLst/>
              <a:gdLst>
                <a:gd name="connsiteX0" fmla="*/ 558000 w 1471124"/>
                <a:gd name="connsiteY0" fmla="*/ 0 h 1116000"/>
                <a:gd name="connsiteX1" fmla="*/ 1072150 w 1471124"/>
                <a:gd name="connsiteY1" fmla="*/ 340801 h 1116000"/>
                <a:gd name="connsiteX2" fmla="*/ 1095395 w 1471124"/>
                <a:gd name="connsiteY2" fmla="*/ 415684 h 1116000"/>
                <a:gd name="connsiteX3" fmla="*/ 1208443 w 1471124"/>
                <a:gd name="connsiteY3" fmla="*/ 415684 h 1116000"/>
                <a:gd name="connsiteX4" fmla="*/ 1208443 w 1471124"/>
                <a:gd name="connsiteY4" fmla="*/ 273369 h 1116000"/>
                <a:gd name="connsiteX5" fmla="*/ 1471124 w 1471124"/>
                <a:gd name="connsiteY5" fmla="*/ 558000 h 1116000"/>
                <a:gd name="connsiteX6" fmla="*/ 1208443 w 1471124"/>
                <a:gd name="connsiteY6" fmla="*/ 842631 h 1116000"/>
                <a:gd name="connsiteX7" fmla="*/ 1208443 w 1471124"/>
                <a:gd name="connsiteY7" fmla="*/ 700315 h 1116000"/>
                <a:gd name="connsiteX8" fmla="*/ 1095395 w 1471124"/>
                <a:gd name="connsiteY8" fmla="*/ 700315 h 1116000"/>
                <a:gd name="connsiteX9" fmla="*/ 1072150 w 1471124"/>
                <a:gd name="connsiteY9" fmla="*/ 775199 h 1116000"/>
                <a:gd name="connsiteX10" fmla="*/ 558000 w 1471124"/>
                <a:gd name="connsiteY10" fmla="*/ 1116000 h 1116000"/>
                <a:gd name="connsiteX11" fmla="*/ 0 w 1471124"/>
                <a:gd name="connsiteY11" fmla="*/ 558000 h 1116000"/>
                <a:gd name="connsiteX12" fmla="*/ 558000 w 1471124"/>
                <a:gd name="connsiteY12" fmla="*/ 0 h 11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1124" h="1116000">
                  <a:moveTo>
                    <a:pt x="558000" y="0"/>
                  </a:moveTo>
                  <a:cubicBezTo>
                    <a:pt x="789131" y="0"/>
                    <a:pt x="987441" y="140527"/>
                    <a:pt x="1072150" y="340801"/>
                  </a:cubicBezTo>
                  <a:lnTo>
                    <a:pt x="1095395" y="415684"/>
                  </a:lnTo>
                  <a:lnTo>
                    <a:pt x="1208443" y="415684"/>
                  </a:lnTo>
                  <a:lnTo>
                    <a:pt x="1208443" y="273369"/>
                  </a:lnTo>
                  <a:lnTo>
                    <a:pt x="1471124" y="558000"/>
                  </a:lnTo>
                  <a:lnTo>
                    <a:pt x="1208443" y="842631"/>
                  </a:lnTo>
                  <a:lnTo>
                    <a:pt x="1208443" y="700315"/>
                  </a:lnTo>
                  <a:lnTo>
                    <a:pt x="1095395" y="700315"/>
                  </a:lnTo>
                  <a:lnTo>
                    <a:pt x="1072150" y="775199"/>
                  </a:lnTo>
                  <a:cubicBezTo>
                    <a:pt x="987441" y="975474"/>
                    <a:pt x="789131" y="1116000"/>
                    <a:pt x="558000" y="1116000"/>
                  </a:cubicBezTo>
                  <a:cubicBezTo>
                    <a:pt x="249825" y="1116000"/>
                    <a:pt x="0" y="866175"/>
                    <a:pt x="0" y="558000"/>
                  </a:cubicBezTo>
                  <a:cubicBezTo>
                    <a:pt x="0" y="249825"/>
                    <a:pt x="249825" y="0"/>
                    <a:pt x="558000" y="0"/>
                  </a:cubicBezTo>
                  <a:close/>
                </a:path>
              </a:pathLst>
            </a:custGeom>
            <a:gradFill flip="none" rotWithShape="1">
              <a:gsLst>
                <a:gs pos="57000">
                  <a:schemeClr val="accent1">
                    <a:lumMod val="5000"/>
                    <a:lumOff val="95000"/>
                  </a:schemeClr>
                </a:gs>
                <a:gs pos="92000">
                  <a:schemeClr val="bg1">
                    <a:lumMod val="75000"/>
                  </a:schemeClr>
                </a:gs>
                <a:gs pos="100000">
                  <a:schemeClr val="bg1">
                    <a:lumMod val="65000"/>
                  </a:schemeClr>
                </a:gs>
              </a:gsLst>
              <a:lin ang="10800000" scaled="1"/>
              <a:tileRect/>
            </a:gradFill>
            <a:ln>
              <a:noFill/>
            </a:ln>
            <a:effectLst>
              <a:outerShdw blurRad="127000" dist="63500" dir="7200000" sx="99000" sy="99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69" name="任意多边形 68"/>
            <p:cNvSpPr/>
            <p:nvPr/>
          </p:nvSpPr>
          <p:spPr>
            <a:xfrm>
              <a:off x="490459" y="3572097"/>
              <a:ext cx="1436212" cy="1081074"/>
            </a:xfrm>
            <a:custGeom>
              <a:avLst/>
              <a:gdLst>
                <a:gd name="connsiteX0" fmla="*/ 540000 w 1435242"/>
                <a:gd name="connsiteY0" fmla="*/ 0 h 1080000"/>
                <a:gd name="connsiteX1" fmla="*/ 1037564 w 1435242"/>
                <a:gd name="connsiteY1" fmla="*/ 329808 h 1080000"/>
                <a:gd name="connsiteX2" fmla="*/ 1061464 w 1435242"/>
                <a:gd name="connsiteY2" fmla="*/ 406799 h 1080000"/>
                <a:gd name="connsiteX3" fmla="*/ 1190442 w 1435242"/>
                <a:gd name="connsiteY3" fmla="*/ 406799 h 1080000"/>
                <a:gd name="connsiteX4" fmla="*/ 1190442 w 1435242"/>
                <a:gd name="connsiteY4" fmla="*/ 273599 h 1080000"/>
                <a:gd name="connsiteX5" fmla="*/ 1435242 w 1435242"/>
                <a:gd name="connsiteY5" fmla="*/ 539999 h 1080000"/>
                <a:gd name="connsiteX6" fmla="*/ 1190442 w 1435242"/>
                <a:gd name="connsiteY6" fmla="*/ 806399 h 1080000"/>
                <a:gd name="connsiteX7" fmla="*/ 1190442 w 1435242"/>
                <a:gd name="connsiteY7" fmla="*/ 673199 h 1080000"/>
                <a:gd name="connsiteX8" fmla="*/ 1061464 w 1435242"/>
                <a:gd name="connsiteY8" fmla="*/ 673199 h 1080000"/>
                <a:gd name="connsiteX9" fmla="*/ 1037564 w 1435242"/>
                <a:gd name="connsiteY9" fmla="*/ 750193 h 1080000"/>
                <a:gd name="connsiteX10" fmla="*/ 540000 w 1435242"/>
                <a:gd name="connsiteY10" fmla="*/ 1080000 h 1080000"/>
                <a:gd name="connsiteX11" fmla="*/ 0 w 1435242"/>
                <a:gd name="connsiteY11" fmla="*/ 540000 h 1080000"/>
                <a:gd name="connsiteX12" fmla="*/ 540000 w 1435242"/>
                <a:gd name="connsiteY12" fmla="*/ 0 h 10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5242" h="1080000">
                  <a:moveTo>
                    <a:pt x="540000" y="0"/>
                  </a:moveTo>
                  <a:cubicBezTo>
                    <a:pt x="763676" y="0"/>
                    <a:pt x="955588" y="135994"/>
                    <a:pt x="1037564" y="329808"/>
                  </a:cubicBezTo>
                  <a:lnTo>
                    <a:pt x="1061464" y="406799"/>
                  </a:lnTo>
                  <a:lnTo>
                    <a:pt x="1190442" y="406799"/>
                  </a:lnTo>
                  <a:lnTo>
                    <a:pt x="1190442" y="273599"/>
                  </a:lnTo>
                  <a:lnTo>
                    <a:pt x="1435242" y="539999"/>
                  </a:lnTo>
                  <a:lnTo>
                    <a:pt x="1190442" y="806399"/>
                  </a:lnTo>
                  <a:lnTo>
                    <a:pt x="1190442" y="673199"/>
                  </a:lnTo>
                  <a:lnTo>
                    <a:pt x="1061464" y="673199"/>
                  </a:lnTo>
                  <a:lnTo>
                    <a:pt x="1037564" y="750193"/>
                  </a:lnTo>
                  <a:cubicBezTo>
                    <a:pt x="955588" y="944007"/>
                    <a:pt x="763676" y="1080000"/>
                    <a:pt x="540000" y="1080000"/>
                  </a:cubicBezTo>
                  <a:cubicBezTo>
                    <a:pt x="241766" y="1080000"/>
                    <a:pt x="0" y="838234"/>
                    <a:pt x="0" y="540000"/>
                  </a:cubicBezTo>
                  <a:cubicBezTo>
                    <a:pt x="0" y="241766"/>
                    <a:pt x="241766" y="0"/>
                    <a:pt x="540000" y="0"/>
                  </a:cubicBezTo>
                  <a:close/>
                </a:path>
              </a:pathLst>
            </a:custGeom>
            <a:gradFill flip="none" rotWithShape="1">
              <a:gsLst>
                <a:gs pos="49000">
                  <a:schemeClr val="accent1">
                    <a:lumMod val="5000"/>
                    <a:lumOff val="95000"/>
                  </a:schemeClr>
                </a:gs>
                <a:gs pos="92000">
                  <a:schemeClr val="bg1">
                    <a:lumMod val="85000"/>
                  </a:schemeClr>
                </a:gs>
                <a:gs pos="100000">
                  <a:schemeClr val="bg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70" name="文本框 194"/>
            <p:cNvSpPr txBox="1">
              <a:spLocks noChangeArrowheads="1"/>
            </p:cNvSpPr>
            <p:nvPr/>
          </p:nvSpPr>
          <p:spPr bwMode="auto">
            <a:xfrm>
              <a:off x="552376" y="3773963"/>
              <a:ext cx="954107" cy="707886"/>
            </a:xfrm>
            <a:prstGeom prst="rect">
              <a:avLst/>
            </a:prstGeom>
            <a:noFill/>
            <a:ln w="9525">
              <a:noFill/>
              <a:miter lim="800000"/>
            </a:ln>
          </p:spPr>
          <p:txBody>
            <a:bodyPr wrap="none">
              <a:spAutoFit/>
            </a:bodyPr>
            <a:lstStyle/>
            <a:p>
              <a:pPr algn="ctr"/>
              <a:r>
                <a:rPr lang="zh-CN" altLang="en-US" sz="2000" b="1" dirty="0">
                  <a:solidFill>
                    <a:srgbClr val="007CD0"/>
                  </a:solidFill>
                  <a:latin typeface="字魂59号-创粗黑" panose="00000500000000000000" charset="-122"/>
                  <a:ea typeface="字魂59号-创粗黑" panose="00000500000000000000" charset="-122"/>
                  <a:cs typeface="字魂59号-创粗黑" panose="00000500000000000000" charset="-122"/>
                </a:rPr>
                <a:t>下一步</a:t>
              </a:r>
              <a:endParaRPr lang="en-US" altLang="zh-CN" sz="20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000" b="1" dirty="0">
                  <a:solidFill>
                    <a:srgbClr val="007CD0"/>
                  </a:solidFill>
                  <a:latin typeface="字魂59号-创粗黑" panose="00000500000000000000" charset="-122"/>
                  <a:ea typeface="字魂59号-创粗黑" panose="00000500000000000000" charset="-122"/>
                  <a:cs typeface="字魂59号-创粗黑" panose="00000500000000000000" charset="-122"/>
                </a:rPr>
                <a:t>行动</a:t>
              </a:r>
            </a:p>
          </p:txBody>
        </p:sp>
      </p:gr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860"/>
                            </p:stCondLst>
                            <p:childTnLst>
                              <p:par>
                                <p:cTn id="25" presetID="22" presetClass="entr" presetSubtype="1"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up)">
                                      <p:cBhvr>
                                        <p:cTn id="27" dur="500"/>
                                        <p:tgtEl>
                                          <p:spTgt spid="32"/>
                                        </p:tgtEl>
                                      </p:cBhvr>
                                    </p:animEffect>
                                  </p:childTnLst>
                                </p:cTn>
                              </p:par>
                            </p:childTnLst>
                          </p:cTn>
                        </p:par>
                        <p:par>
                          <p:cTn id="28" fill="hold">
                            <p:stCondLst>
                              <p:cond delay="2360"/>
                            </p:stCondLst>
                            <p:childTnLst>
                              <p:par>
                                <p:cTn id="29" presetID="22" presetClass="entr" presetSubtype="8"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childTnLst>
                          </p:cTn>
                        </p:par>
                        <p:par>
                          <p:cTn id="32" fill="hold">
                            <p:stCondLst>
                              <p:cond delay="2860"/>
                            </p:stCondLst>
                            <p:childTnLst>
                              <p:par>
                                <p:cTn id="33" presetID="22" presetClass="entr" presetSubtype="8"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3360"/>
                            </p:stCondLst>
                            <p:childTnLst>
                              <p:par>
                                <p:cTn id="37" presetID="22" presetClass="entr" presetSubtype="4"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par>
                          <p:cTn id="40" fill="hold">
                            <p:stCondLst>
                              <p:cond delay="3860"/>
                            </p:stCondLst>
                            <p:childTnLst>
                              <p:par>
                                <p:cTn id="41" presetID="22" presetClass="entr" presetSubtype="2"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right)">
                                      <p:cBhvr>
                                        <p:cTn id="43" dur="500"/>
                                        <p:tgtEl>
                                          <p:spTgt spid="11"/>
                                        </p:tgtEl>
                                      </p:cBhvr>
                                    </p:animEffect>
                                  </p:childTnLst>
                                </p:cTn>
                              </p:par>
                            </p:childTnLst>
                          </p:cTn>
                        </p:par>
                        <p:par>
                          <p:cTn id="44" fill="hold">
                            <p:stCondLst>
                              <p:cond delay="4360"/>
                            </p:stCondLst>
                            <p:childTnLst>
                              <p:par>
                                <p:cTn id="45" presetID="23" presetClass="entr" presetSubtype="16"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childTnLst>
                                </p:cTn>
                              </p:par>
                            </p:childTnLst>
                          </p:cTn>
                        </p:par>
                        <p:par>
                          <p:cTn id="49" fill="hold">
                            <p:stCondLst>
                              <p:cond delay="4860"/>
                            </p:stCondLst>
                            <p:childTnLst>
                              <p:par>
                                <p:cTn id="50" presetID="10" presetClass="entr" presetSubtype="0" fill="hold" grpId="0"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par>
                          <p:cTn id="53" fill="hold">
                            <p:stCondLst>
                              <p:cond delay="5360"/>
                            </p:stCondLst>
                            <p:childTnLst>
                              <p:par>
                                <p:cTn id="54" presetID="23" presetClass="entr" presetSubtype="16"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p:cTn id="56" dur="500" fill="hold"/>
                                        <p:tgtEl>
                                          <p:spTgt spid="37"/>
                                        </p:tgtEl>
                                        <p:attrNameLst>
                                          <p:attrName>ppt_w</p:attrName>
                                        </p:attrNameLst>
                                      </p:cBhvr>
                                      <p:tavLst>
                                        <p:tav tm="0">
                                          <p:val>
                                            <p:fltVal val="0"/>
                                          </p:val>
                                        </p:tav>
                                        <p:tav tm="100000">
                                          <p:val>
                                            <p:strVal val="#ppt_w"/>
                                          </p:val>
                                        </p:tav>
                                      </p:tavLst>
                                    </p:anim>
                                    <p:anim calcmode="lin" valueType="num">
                                      <p:cBhvr>
                                        <p:cTn id="57" dur="500" fill="hold"/>
                                        <p:tgtEl>
                                          <p:spTgt spid="37"/>
                                        </p:tgtEl>
                                        <p:attrNameLst>
                                          <p:attrName>ppt_h</p:attrName>
                                        </p:attrNameLst>
                                      </p:cBhvr>
                                      <p:tavLst>
                                        <p:tav tm="0">
                                          <p:val>
                                            <p:fltVal val="0"/>
                                          </p:val>
                                        </p:tav>
                                        <p:tav tm="100000">
                                          <p:val>
                                            <p:strVal val="#ppt_h"/>
                                          </p:val>
                                        </p:tav>
                                      </p:tavLst>
                                    </p:anim>
                                  </p:childTnLst>
                                </p:cTn>
                              </p:par>
                            </p:childTnLst>
                          </p:cTn>
                        </p:par>
                        <p:par>
                          <p:cTn id="58" fill="hold">
                            <p:stCondLst>
                              <p:cond delay="5860"/>
                            </p:stCondLst>
                            <p:childTnLst>
                              <p:par>
                                <p:cTn id="59" presetID="22" presetClass="entr" presetSubtype="4" fill="hold" nodeType="after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down)">
                                      <p:cBhvr>
                                        <p:cTn id="61" dur="500"/>
                                        <p:tgtEl>
                                          <p:spTgt spid="42"/>
                                        </p:tgtEl>
                                      </p:cBhvr>
                                    </p:animEffect>
                                  </p:childTnLst>
                                </p:cTn>
                              </p:par>
                            </p:childTnLst>
                          </p:cTn>
                        </p:par>
                        <p:par>
                          <p:cTn id="62" fill="hold">
                            <p:stCondLst>
                              <p:cond delay="636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par>
                          <p:cTn id="66" fill="hold">
                            <p:stCondLst>
                              <p:cond delay="6860"/>
                            </p:stCondLst>
                            <p:childTnLst>
                              <p:par>
                                <p:cTn id="67" presetID="22" presetClass="entr" presetSubtype="2" fill="hold"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right)">
                                      <p:cBhvr>
                                        <p:cTn id="69" dur="500"/>
                                        <p:tgtEl>
                                          <p:spTgt spid="56"/>
                                        </p:tgtEl>
                                      </p:cBhvr>
                                    </p:animEffect>
                                  </p:childTnLst>
                                </p:cTn>
                              </p:par>
                            </p:childTnLst>
                          </p:cTn>
                        </p:par>
                        <p:par>
                          <p:cTn id="70" fill="hold">
                            <p:stCondLst>
                              <p:cond delay="7360"/>
                            </p:stCondLst>
                            <p:childTnLst>
                              <p:par>
                                <p:cTn id="71" presetID="22" presetClass="entr" presetSubtype="1" fill="hold" nodeType="after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wipe(up)">
                                      <p:cBhvr>
                                        <p:cTn id="73" dur="500"/>
                                        <p:tgtEl>
                                          <p:spTgt spid="63"/>
                                        </p:tgtEl>
                                      </p:cBhvr>
                                    </p:animEffect>
                                  </p:childTnLst>
                                </p:cTn>
                              </p:par>
                            </p:childTnLst>
                          </p:cTn>
                        </p:par>
                        <p:par>
                          <p:cTn id="74" fill="hold">
                            <p:stCondLst>
                              <p:cond delay="7860"/>
                            </p:stCondLst>
                            <p:childTnLst>
                              <p:par>
                                <p:cTn id="75" presetID="22" presetClass="entr" presetSubtype="8" fill="hold" nodeType="after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left)">
                                      <p:cBhvr>
                                        <p:cTn id="7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bwMode="auto">
          <a:xfrm>
            <a:off x="2278648" y="4227416"/>
            <a:ext cx="332247" cy="331664"/>
          </a:xfrm>
          <a:prstGeom prst="ellipse">
            <a:avLst/>
          </a:prstGeom>
          <a:solidFill>
            <a:schemeClr val="bg1"/>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a:defRPr/>
            </a:pPr>
            <a:endParaRPr lang="zh-CN" altLang="en-US" sz="3000" dirty="0">
              <a:solidFill>
                <a:srgbClr val="0087CF"/>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75" name="TextBox 74"/>
          <p:cNvSpPr txBox="1"/>
          <p:nvPr/>
        </p:nvSpPr>
        <p:spPr>
          <a:xfrm>
            <a:off x="3851920" y="123478"/>
            <a:ext cx="5117212" cy="1480430"/>
          </a:xfrm>
          <a:prstGeom prst="rect">
            <a:avLst/>
          </a:prstGeom>
          <a:noFill/>
        </p:spPr>
        <p:txBody>
          <a:bodyPr wrap="square" lIns="86383" tIns="43192" rIns="86383" bIns="43192" rtlCol="0">
            <a:spAutoFit/>
          </a:bodyPr>
          <a:lstStyle/>
          <a:p>
            <a:pPr>
              <a:lnSpc>
                <a:spcPct val="150000"/>
              </a:lnSpc>
            </a:pPr>
            <a:r>
              <a:rPr lang="zh-CN" altLang="en-US" sz="2000" b="1">
                <a:solidFill>
                  <a:srgbClr val="007CD0"/>
                </a:solidFill>
                <a:latin typeface="黑体" panose="02010609060101010101" pitchFamily="49" charset="-122"/>
                <a:ea typeface="黑体" panose="02010609060101010101" pitchFamily="49" charset="-122"/>
                <a:cs typeface="字魂59号-创粗黑" panose="00000500000000000000" charset="-122"/>
              </a:rPr>
              <a:t>概念</a:t>
            </a:r>
            <a:endParaRPr lang="en-US" altLang="zh-CN" sz="2000" b="1">
              <a:solidFill>
                <a:srgbClr val="007CD0"/>
              </a:solidFill>
              <a:latin typeface="黑体" panose="02010609060101010101" pitchFamily="49" charset="-122"/>
              <a:ea typeface="黑体" panose="02010609060101010101" pitchFamily="49" charset="-122"/>
              <a:cs typeface="字魂59号-创粗黑" panose="00000500000000000000" charset="-122"/>
            </a:endParaRPr>
          </a:p>
          <a:p>
            <a:pPr>
              <a:lnSpc>
                <a:spcPct val="150000"/>
              </a:lnSpc>
            </a:pPr>
            <a:r>
              <a:rPr lang="en-US" altLang="zh-CN" sz="1400">
                <a:latin typeface="思源黑体" panose="020B0500000000000000" pitchFamily="34" charset="-122"/>
                <a:ea typeface="思源黑体" panose="020B0500000000000000" pitchFamily="34" charset="-122"/>
                <a:cs typeface="字魂59号-创粗黑" panose="00000500000000000000" charset="-122"/>
              </a:rPr>
              <a:t>Java </a:t>
            </a:r>
            <a:r>
              <a:rPr lang="zh-CN" altLang="en-US" sz="1400">
                <a:latin typeface="思源黑体" panose="020B0500000000000000" pitchFamily="34" charset="-122"/>
                <a:ea typeface="思源黑体" panose="020B0500000000000000" pitchFamily="34" charset="-122"/>
                <a:cs typeface="字魂59号-创粗黑" panose="00000500000000000000" charset="-122"/>
              </a:rPr>
              <a:t>并发是指在 </a:t>
            </a:r>
            <a:r>
              <a:rPr lang="en-US" altLang="zh-CN" sz="1400">
                <a:latin typeface="思源黑体" panose="020B0500000000000000" pitchFamily="34" charset="-122"/>
                <a:ea typeface="思源黑体" panose="020B0500000000000000" pitchFamily="34" charset="-122"/>
                <a:cs typeface="字魂59号-创粗黑" panose="00000500000000000000" charset="-122"/>
              </a:rPr>
              <a:t>Java </a:t>
            </a:r>
            <a:r>
              <a:rPr lang="zh-CN" altLang="en-US" sz="1400">
                <a:latin typeface="思源黑体" panose="020B0500000000000000" pitchFamily="34" charset="-122"/>
                <a:ea typeface="思源黑体" panose="020B0500000000000000" pitchFamily="34" charset="-122"/>
                <a:cs typeface="字魂59号-创粗黑" panose="00000500000000000000" charset="-122"/>
              </a:rPr>
              <a:t>程序中使用多线程技术来实现并发执行的编程模式，以提高程序的效率和性能，使得程序能够更好地利用多核处理器和多线程资源。</a:t>
            </a:r>
            <a:endParaRPr lang="en-US" altLang="zh-CN" sz="1400" dirty="0">
              <a:latin typeface="思源黑体" panose="020B0500000000000000" pitchFamily="34" charset="-122"/>
              <a:ea typeface="思源黑体" panose="020B0500000000000000" pitchFamily="34" charset="-122"/>
              <a:cs typeface="字魂59号-创粗黑" panose="00000500000000000000" charset="-122"/>
            </a:endParaRPr>
          </a:p>
        </p:txBody>
      </p:sp>
      <p:sp>
        <p:nvSpPr>
          <p:cNvPr id="76" name="TextBox 75"/>
          <p:cNvSpPr txBox="1"/>
          <p:nvPr/>
        </p:nvSpPr>
        <p:spPr>
          <a:xfrm>
            <a:off x="4117672" y="4113915"/>
            <a:ext cx="3771352" cy="834099"/>
          </a:xfrm>
          <a:prstGeom prst="rect">
            <a:avLst/>
          </a:prstGeom>
          <a:noFill/>
        </p:spPr>
        <p:txBody>
          <a:bodyPr wrap="square" lIns="86383" tIns="43192" rIns="86383" bIns="43192" rtlCol="0">
            <a:spAutoFit/>
          </a:bodyPr>
          <a:lstStyle/>
          <a:p>
            <a:pPr>
              <a:lnSpc>
                <a:spcPct val="150000"/>
              </a:lnSpc>
            </a:pPr>
            <a:r>
              <a:rPr lang="zh-CN" altLang="en-US" sz="2000" b="1">
                <a:solidFill>
                  <a:srgbClr val="0070C0"/>
                </a:solidFill>
                <a:latin typeface="黑体" panose="02010609060101010101" pitchFamily="49" charset="-122"/>
                <a:ea typeface="黑体" panose="02010609060101010101" pitchFamily="49" charset="-122"/>
                <a:cs typeface="字魂59号-创粗黑" panose="00000500000000000000" charset="-122"/>
              </a:rPr>
              <a:t>示例演示</a:t>
            </a:r>
            <a:endParaRPr lang="en-US" altLang="zh-CN" sz="2000" b="1">
              <a:solidFill>
                <a:srgbClr val="0070C0"/>
              </a:solidFill>
              <a:latin typeface="黑体" panose="02010609060101010101" pitchFamily="49" charset="-122"/>
              <a:ea typeface="黑体" panose="02010609060101010101" pitchFamily="49" charset="-122"/>
              <a:cs typeface="字魂59号-创粗黑" panose="00000500000000000000" charset="-122"/>
            </a:endParaRPr>
          </a:p>
          <a:p>
            <a:pPr>
              <a:lnSpc>
                <a:spcPct val="150000"/>
              </a:lnSpc>
            </a:pPr>
            <a:r>
              <a:rPr lang="zh-CN" altLang="en-US" sz="1400">
                <a:latin typeface="思源黑体" panose="020B0500000000000000" pitchFamily="34" charset="-122"/>
                <a:ea typeface="思源黑体" panose="020B0500000000000000" pitchFamily="34" charset="-122"/>
                <a:cs typeface="字魂59号-创粗黑" panose="00000500000000000000" charset="-122"/>
              </a:rPr>
              <a:t>拧螺丝</a:t>
            </a:r>
          </a:p>
        </p:txBody>
      </p:sp>
      <p:grpSp>
        <p:nvGrpSpPr>
          <p:cNvPr id="77" name="组合 76"/>
          <p:cNvGrpSpPr/>
          <p:nvPr/>
        </p:nvGrpSpPr>
        <p:grpSpPr>
          <a:xfrm>
            <a:off x="2854603" y="430813"/>
            <a:ext cx="864652" cy="864650"/>
            <a:chOff x="3402224" y="483518"/>
            <a:chExt cx="864652" cy="864650"/>
          </a:xfrm>
        </p:grpSpPr>
        <p:grpSp>
          <p:nvGrpSpPr>
            <p:cNvPr id="78" name="组合 77"/>
            <p:cNvGrpSpPr/>
            <p:nvPr/>
          </p:nvGrpSpPr>
          <p:grpSpPr>
            <a:xfrm>
              <a:off x="3402224" y="483518"/>
              <a:ext cx="864652" cy="864650"/>
              <a:chOff x="304800" y="673100"/>
              <a:chExt cx="4000500" cy="4000500"/>
            </a:xfrm>
            <a:effectLst>
              <a:outerShdw blurRad="444500" dist="254000" dir="8100000" algn="tr" rotWithShape="0">
                <a:prstClr val="black">
                  <a:alpha val="50000"/>
                </a:prstClr>
              </a:outerShdw>
            </a:effectLst>
          </p:grpSpPr>
          <p:sp>
            <p:nvSpPr>
              <p:cNvPr id="80" name="同心圆 7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81" name="椭圆 8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9" name="TextBox 78"/>
            <p:cNvSpPr txBox="1"/>
            <p:nvPr/>
          </p:nvSpPr>
          <p:spPr>
            <a:xfrm>
              <a:off x="3542275" y="731177"/>
              <a:ext cx="586298" cy="369332"/>
            </a:xfrm>
            <a:prstGeom prst="rect">
              <a:avLst/>
            </a:prstGeom>
            <a:noFill/>
          </p:spPr>
          <p:txBody>
            <a:bodyPr wrap="square" lIns="0" tIns="0" rIns="0" bIns="0" rtlCol="0">
              <a:spAutoFit/>
            </a:bodyPr>
            <a:lstStyle/>
            <a:p>
              <a:pPr algn="ctr"/>
              <a:r>
                <a:rPr lang="en-US" altLang="zh-CN" sz="2400" b="1" dirty="0">
                  <a:solidFill>
                    <a:schemeClr val="tx2"/>
                  </a:solidFill>
                  <a:latin typeface="字魂59号-创粗黑" panose="00000500000000000000" charset="-122"/>
                  <a:ea typeface="字魂59号-创粗黑" panose="00000500000000000000" charset="-122"/>
                  <a:cs typeface="字魂59号-创粗黑" panose="00000500000000000000" charset="-122"/>
                </a:rPr>
                <a:t>01</a:t>
              </a:r>
              <a:endParaRPr lang="zh-CN" altLang="en-US" sz="24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82" name="组合 81"/>
          <p:cNvGrpSpPr/>
          <p:nvPr/>
        </p:nvGrpSpPr>
        <p:grpSpPr>
          <a:xfrm>
            <a:off x="3131840" y="4127007"/>
            <a:ext cx="864652" cy="864650"/>
            <a:chOff x="4067944" y="3874219"/>
            <a:chExt cx="864652" cy="864650"/>
          </a:xfrm>
        </p:grpSpPr>
        <p:grpSp>
          <p:nvGrpSpPr>
            <p:cNvPr id="83" name="组合 82"/>
            <p:cNvGrpSpPr/>
            <p:nvPr/>
          </p:nvGrpSpPr>
          <p:grpSpPr>
            <a:xfrm>
              <a:off x="4067944" y="3874219"/>
              <a:ext cx="864652" cy="864650"/>
              <a:chOff x="304800" y="673100"/>
              <a:chExt cx="4000500" cy="4000500"/>
            </a:xfrm>
            <a:effectLst>
              <a:outerShdw blurRad="444500" dist="2540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86" name="椭圆 8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4" name="TextBox 83"/>
            <p:cNvSpPr txBox="1"/>
            <p:nvPr/>
          </p:nvSpPr>
          <p:spPr>
            <a:xfrm>
              <a:off x="4207995" y="4121878"/>
              <a:ext cx="586298" cy="369332"/>
            </a:xfrm>
            <a:prstGeom prst="rect">
              <a:avLst/>
            </a:prstGeom>
            <a:noFill/>
          </p:spPr>
          <p:txBody>
            <a:bodyPr wrap="square" lIns="0" tIns="0" rIns="0" bIns="0" rtlCol="0">
              <a:spAutoFit/>
            </a:bodyPr>
            <a:lstStyle/>
            <a:p>
              <a:pPr algn="ctr"/>
              <a:r>
                <a:rPr lang="en-US" altLang="zh-CN" sz="2400" b="1" dirty="0">
                  <a:solidFill>
                    <a:schemeClr val="tx2"/>
                  </a:solidFill>
                  <a:latin typeface="字魂59号-创粗黑" panose="00000500000000000000" charset="-122"/>
                  <a:ea typeface="字魂59号-创粗黑" panose="00000500000000000000" charset="-122"/>
                  <a:cs typeface="字魂59号-创粗黑" panose="00000500000000000000" charset="-122"/>
                </a:rPr>
                <a:t>04</a:t>
              </a:r>
              <a:endParaRPr lang="zh-CN" altLang="en-US" sz="24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7" name="TextBox 86"/>
          <p:cNvSpPr txBox="1"/>
          <p:nvPr/>
        </p:nvSpPr>
        <p:spPr>
          <a:xfrm>
            <a:off x="4644008" y="1491630"/>
            <a:ext cx="4176464" cy="1480430"/>
          </a:xfrm>
          <a:prstGeom prst="rect">
            <a:avLst/>
          </a:prstGeom>
          <a:noFill/>
        </p:spPr>
        <p:txBody>
          <a:bodyPr wrap="square" lIns="86383" tIns="43192" rIns="86383" bIns="43192" rtlCol="0">
            <a:spAutoFit/>
          </a:bodyPr>
          <a:lstStyle/>
          <a:p>
            <a:pPr>
              <a:lnSpc>
                <a:spcPct val="150000"/>
              </a:lnSpc>
            </a:pPr>
            <a:r>
              <a:rPr lang="zh-CN" altLang="en-US" sz="2000" b="1">
                <a:solidFill>
                  <a:srgbClr val="0070C0"/>
                </a:solidFill>
                <a:latin typeface="黑体" panose="02010609060101010101" pitchFamily="49" charset="-122"/>
                <a:ea typeface="黑体" panose="02010609060101010101" pitchFamily="49" charset="-122"/>
                <a:cs typeface="字魂59号-创粗黑" panose="00000500000000000000" charset="-122"/>
              </a:rPr>
              <a:t>理解并发</a:t>
            </a:r>
            <a:endParaRPr lang="zh-CN" altLang="en-US" sz="2000" b="1" dirty="0">
              <a:solidFill>
                <a:srgbClr val="0070C0"/>
              </a:solidFill>
              <a:latin typeface="黑体" panose="02010609060101010101" pitchFamily="49" charset="-122"/>
              <a:ea typeface="黑体" panose="02010609060101010101" pitchFamily="49" charset="-122"/>
              <a:cs typeface="字魂59号-创粗黑" panose="00000500000000000000" charset="-122"/>
            </a:endParaRPr>
          </a:p>
          <a:p>
            <a:pPr>
              <a:lnSpc>
                <a:spcPct val="150000"/>
              </a:lnSpc>
            </a:pPr>
            <a:r>
              <a:rPr lang="zh-CN" altLang="en-US" sz="1400">
                <a:latin typeface="思源黑体" panose="020B0500000000000000" pitchFamily="34" charset="-122"/>
                <a:ea typeface="思源黑体" panose="020B0500000000000000" pitchFamily="34" charset="-122"/>
                <a:cs typeface="字魂59号-创粗黑" panose="00000500000000000000" charset="-122"/>
              </a:rPr>
              <a:t>不支持并发的计算机不能一边写报告、一边听音乐，一个时间只能干一件事；支持并发的计算机可以同时听音乐、写报告。</a:t>
            </a:r>
            <a:endParaRPr lang="en-US" altLang="zh-CN" sz="1400" dirty="0">
              <a:latin typeface="思源黑体" panose="020B0500000000000000" pitchFamily="34" charset="-122"/>
              <a:ea typeface="思源黑体" panose="020B0500000000000000" pitchFamily="34" charset="-122"/>
              <a:cs typeface="字魂59号-创粗黑" panose="00000500000000000000" charset="-122"/>
            </a:endParaRPr>
          </a:p>
        </p:txBody>
      </p:sp>
      <p:grpSp>
        <p:nvGrpSpPr>
          <p:cNvPr id="88" name="组合 87"/>
          <p:cNvGrpSpPr/>
          <p:nvPr/>
        </p:nvGrpSpPr>
        <p:grpSpPr>
          <a:xfrm>
            <a:off x="3723663" y="1779108"/>
            <a:ext cx="864652" cy="864650"/>
            <a:chOff x="4515751" y="1419068"/>
            <a:chExt cx="864652" cy="864650"/>
          </a:xfrm>
        </p:grpSpPr>
        <p:grpSp>
          <p:nvGrpSpPr>
            <p:cNvPr id="89" name="组合 88"/>
            <p:cNvGrpSpPr/>
            <p:nvPr/>
          </p:nvGrpSpPr>
          <p:grpSpPr>
            <a:xfrm>
              <a:off x="4515751" y="1419068"/>
              <a:ext cx="864652" cy="864650"/>
              <a:chOff x="304800" y="673100"/>
              <a:chExt cx="4000500" cy="4000500"/>
            </a:xfrm>
            <a:effectLst>
              <a:outerShdw blurRad="444500" dist="254000" dir="8100000" algn="tr" rotWithShape="0">
                <a:prstClr val="black">
                  <a:alpha val="50000"/>
                </a:prstClr>
              </a:outerShdw>
            </a:effectLst>
          </p:grpSpPr>
          <p:sp>
            <p:nvSpPr>
              <p:cNvPr id="91" name="同心圆 9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92" name="椭圆 9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0" name="TextBox 89"/>
            <p:cNvSpPr txBox="1"/>
            <p:nvPr/>
          </p:nvSpPr>
          <p:spPr>
            <a:xfrm>
              <a:off x="4655802" y="1666727"/>
              <a:ext cx="586298" cy="369332"/>
            </a:xfrm>
            <a:prstGeom prst="rect">
              <a:avLst/>
            </a:prstGeom>
            <a:noFill/>
          </p:spPr>
          <p:txBody>
            <a:bodyPr wrap="square" lIns="0" tIns="0" rIns="0" bIns="0" rtlCol="0">
              <a:spAutoFit/>
            </a:bodyPr>
            <a:lstStyle/>
            <a:p>
              <a:pPr algn="ctr"/>
              <a:r>
                <a:rPr lang="en-US" altLang="zh-CN" sz="2400" b="1" dirty="0">
                  <a:solidFill>
                    <a:schemeClr val="tx2"/>
                  </a:solidFill>
                  <a:latin typeface="字魂59号-创粗黑" panose="00000500000000000000" charset="-122"/>
                  <a:ea typeface="字魂59号-创粗黑" panose="00000500000000000000" charset="-122"/>
                  <a:cs typeface="字魂59号-创粗黑" panose="00000500000000000000" charset="-122"/>
                </a:rPr>
                <a:t>02</a:t>
              </a:r>
              <a:endParaRPr lang="zh-CN" altLang="en-US" sz="24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3" name="TextBox 92"/>
          <p:cNvSpPr txBox="1"/>
          <p:nvPr/>
        </p:nvSpPr>
        <p:spPr>
          <a:xfrm>
            <a:off x="4742952" y="2931790"/>
            <a:ext cx="4104456" cy="1157264"/>
          </a:xfrm>
          <a:prstGeom prst="rect">
            <a:avLst/>
          </a:prstGeom>
          <a:noFill/>
        </p:spPr>
        <p:txBody>
          <a:bodyPr wrap="square" lIns="86383" tIns="43192" rIns="86383" bIns="43192" rtlCol="0">
            <a:spAutoFit/>
          </a:bodyPr>
          <a:lstStyle/>
          <a:p>
            <a:pPr>
              <a:lnSpc>
                <a:spcPct val="150000"/>
              </a:lnSpc>
            </a:pPr>
            <a:r>
              <a:rPr lang="zh-CN" altLang="en-US" sz="2000" b="1">
                <a:solidFill>
                  <a:srgbClr val="0070C0"/>
                </a:solidFill>
                <a:latin typeface="黑体" panose="02010609060101010101" pitchFamily="49" charset="-122"/>
                <a:ea typeface="黑体" panose="02010609060101010101" pitchFamily="49" charset="-122"/>
                <a:cs typeface="字魂59号-创粗黑" panose="00000500000000000000" charset="-122"/>
              </a:rPr>
              <a:t>大白话</a:t>
            </a:r>
            <a:endParaRPr lang="en-US" altLang="zh-CN" sz="2000" b="1">
              <a:solidFill>
                <a:srgbClr val="0070C0"/>
              </a:solidFill>
              <a:latin typeface="黑体" panose="02010609060101010101" pitchFamily="49" charset="-122"/>
              <a:ea typeface="黑体" panose="02010609060101010101" pitchFamily="49" charset="-122"/>
              <a:cs typeface="字魂59号-创粗黑" panose="00000500000000000000" charset="-122"/>
            </a:endParaRPr>
          </a:p>
          <a:p>
            <a:pPr>
              <a:lnSpc>
                <a:spcPct val="150000"/>
              </a:lnSpc>
            </a:pPr>
            <a:r>
              <a:rPr lang="zh-CN" altLang="en-US" sz="1400" b="1">
                <a:latin typeface="思源黑体" panose="020B0500000000000000" pitchFamily="34" charset="-122"/>
                <a:ea typeface="思源黑体" panose="020B0500000000000000" pitchFamily="34" charset="-122"/>
                <a:cs typeface="字魂59号-创粗黑" panose="00000500000000000000" charset="-122"/>
              </a:rPr>
              <a:t>并发</a:t>
            </a:r>
            <a:r>
              <a:rPr lang="zh-CN" altLang="en-US" sz="1400">
                <a:latin typeface="思源黑体" panose="020B0500000000000000" pitchFamily="34" charset="-122"/>
                <a:ea typeface="思源黑体" panose="020B0500000000000000" pitchFamily="34" charset="-122"/>
                <a:cs typeface="字魂59号-创粗黑" panose="00000500000000000000" charset="-122"/>
              </a:rPr>
              <a:t>：事情太多，同时干，提高效率</a:t>
            </a:r>
            <a:endParaRPr lang="en-US" altLang="zh-CN" sz="1400">
              <a:latin typeface="思源黑体" panose="020B0500000000000000" pitchFamily="34" charset="-122"/>
              <a:ea typeface="思源黑体" panose="020B0500000000000000" pitchFamily="34" charset="-122"/>
              <a:cs typeface="字魂59号-创粗黑" panose="00000500000000000000" charset="-122"/>
            </a:endParaRPr>
          </a:p>
          <a:p>
            <a:pPr>
              <a:lnSpc>
                <a:spcPct val="150000"/>
              </a:lnSpc>
            </a:pPr>
            <a:r>
              <a:rPr lang="zh-CN" altLang="en-US" sz="1400" b="1">
                <a:latin typeface="思源黑体" panose="020B0500000000000000" pitchFamily="34" charset="-122"/>
                <a:ea typeface="思源黑体" panose="020B0500000000000000" pitchFamily="34" charset="-122"/>
                <a:cs typeface="字魂59号-创粗黑" panose="00000500000000000000" charset="-122"/>
              </a:rPr>
              <a:t>同步</a:t>
            </a:r>
            <a:r>
              <a:rPr lang="zh-CN" altLang="en-US" sz="1400">
                <a:latin typeface="思源黑体" panose="020B0500000000000000" pitchFamily="34" charset="-122"/>
                <a:ea typeface="思源黑体" panose="020B0500000000000000" pitchFamily="34" charset="-122"/>
                <a:cs typeface="字魂59号-创粗黑" panose="00000500000000000000" charset="-122"/>
              </a:rPr>
              <a:t>：事情一件一件干，干完一件才能开始下一件</a:t>
            </a:r>
            <a:endParaRPr lang="en-US" altLang="zh-CN" sz="1400">
              <a:latin typeface="思源黑体" panose="020B0500000000000000" pitchFamily="34" charset="-122"/>
              <a:ea typeface="思源黑体" panose="020B0500000000000000" pitchFamily="34" charset="-122"/>
              <a:cs typeface="字魂59号-创粗黑" panose="00000500000000000000" charset="-122"/>
            </a:endParaRPr>
          </a:p>
        </p:txBody>
      </p:sp>
      <p:grpSp>
        <p:nvGrpSpPr>
          <p:cNvPr id="94" name="组合 93"/>
          <p:cNvGrpSpPr/>
          <p:nvPr/>
        </p:nvGrpSpPr>
        <p:grpSpPr>
          <a:xfrm>
            <a:off x="3779912" y="3075806"/>
            <a:ext cx="864652" cy="864650"/>
            <a:chOff x="4788024" y="2734782"/>
            <a:chExt cx="864652" cy="864650"/>
          </a:xfrm>
        </p:grpSpPr>
        <p:grpSp>
          <p:nvGrpSpPr>
            <p:cNvPr id="95" name="组合 94"/>
            <p:cNvGrpSpPr/>
            <p:nvPr/>
          </p:nvGrpSpPr>
          <p:grpSpPr>
            <a:xfrm>
              <a:off x="4788024" y="2734782"/>
              <a:ext cx="864652" cy="864650"/>
              <a:chOff x="304800" y="673100"/>
              <a:chExt cx="4000500" cy="4000500"/>
            </a:xfrm>
            <a:effectLst>
              <a:outerShdw blurRad="444500" dist="254000" dir="8100000" algn="tr" rotWithShape="0">
                <a:prstClr val="black">
                  <a:alpha val="50000"/>
                </a:prstClr>
              </a:outerShdw>
            </a:effectLst>
          </p:grpSpPr>
          <p:sp>
            <p:nvSpPr>
              <p:cNvPr id="97" name="同心圆 9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98" name="椭圆 9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96" name="TextBox 95"/>
            <p:cNvSpPr txBox="1"/>
            <p:nvPr/>
          </p:nvSpPr>
          <p:spPr>
            <a:xfrm>
              <a:off x="4928075" y="2982441"/>
              <a:ext cx="586298" cy="369332"/>
            </a:xfrm>
            <a:prstGeom prst="rect">
              <a:avLst/>
            </a:prstGeom>
            <a:noFill/>
          </p:spPr>
          <p:txBody>
            <a:bodyPr wrap="square" lIns="0" tIns="0" rIns="0" bIns="0" rtlCol="0">
              <a:spAutoFit/>
            </a:bodyPr>
            <a:lstStyle/>
            <a:p>
              <a:pPr algn="ctr"/>
              <a:r>
                <a:rPr lang="en-US" altLang="zh-CN" sz="2400" b="1" dirty="0">
                  <a:solidFill>
                    <a:schemeClr val="tx2"/>
                  </a:solidFill>
                  <a:latin typeface="字魂59号-创粗黑" panose="00000500000000000000" charset="-122"/>
                  <a:ea typeface="字魂59号-创粗黑" panose="00000500000000000000" charset="-122"/>
                  <a:cs typeface="字魂59号-创粗黑" panose="00000500000000000000" charset="-122"/>
                </a:rPr>
                <a:t>03</a:t>
              </a:r>
              <a:endParaRPr lang="zh-CN" altLang="en-US" sz="24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2" name="TextBox 31"/>
          <p:cNvSpPr txBox="1"/>
          <p:nvPr/>
        </p:nvSpPr>
        <p:spPr>
          <a:xfrm>
            <a:off x="6660232" y="63083"/>
            <a:ext cx="2316504" cy="492443"/>
          </a:xfrm>
          <a:prstGeom prst="rect">
            <a:avLst/>
          </a:prstGeom>
          <a:noFill/>
        </p:spPr>
        <p:txBody>
          <a:bodyPr wrap="square" lIns="0" tIns="0" rIns="0" bIns="0" rtlCol="0">
            <a:spAutoFit/>
          </a:bodyPr>
          <a:lstStyle/>
          <a:p>
            <a:pPr algn="r"/>
            <a:r>
              <a:rPr lang="zh-CN" altLang="en-US" sz="3200" b="1">
                <a:solidFill>
                  <a:schemeClr val="tx2"/>
                </a:solidFill>
                <a:latin typeface="字魂59号-创粗黑" panose="00000500000000000000" charset="-122"/>
                <a:ea typeface="字魂59号-创粗黑" panose="00000500000000000000" charset="-122"/>
                <a:cs typeface="字魂59号-创粗黑" panose="00000500000000000000" charset="-122"/>
              </a:rPr>
              <a:t>并发是什么？</a:t>
            </a:r>
            <a:endParaRPr lang="zh-CN" altLang="en-US" sz="3200" b="1" dirty="0">
              <a:solidFill>
                <a:schemeClr val="tx2"/>
              </a:solidFill>
              <a:latin typeface="字魂59号-创粗黑" panose="00000500000000000000" charset="-122"/>
              <a:ea typeface="字魂59号-创粗黑" panose="00000500000000000000" charset="-122"/>
              <a:cs typeface="字魂59号-创粗黑" panose="00000500000000000000" charset="-122"/>
            </a:endParaRPr>
          </a:p>
        </p:txBody>
      </p:sp>
      <p:sp>
        <p:nvSpPr>
          <p:cNvPr id="2" name="Oval 53"/>
          <p:cNvSpPr>
            <a:spLocks noChangeArrowheads="1"/>
          </p:cNvSpPr>
          <p:nvPr/>
        </p:nvSpPr>
        <p:spPr bwMode="auto">
          <a:xfrm>
            <a:off x="2149217" y="1380039"/>
            <a:ext cx="252657" cy="251962"/>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297" tIns="35649" rIns="71297" bIns="35649" anchor="ctr"/>
          <a:lstStyle/>
          <a:p>
            <a:pPr algn="ctr" defTabSz="914400">
              <a:defRPr/>
            </a:pPr>
            <a:endParaRPr lang="zh-CN" altLang="en-US" sz="135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3" name="Oval 53"/>
          <p:cNvSpPr>
            <a:spLocks noChangeArrowheads="1"/>
          </p:cNvSpPr>
          <p:nvPr/>
        </p:nvSpPr>
        <p:spPr bwMode="auto">
          <a:xfrm>
            <a:off x="2025392" y="1127944"/>
            <a:ext cx="252657" cy="251962"/>
          </a:xfrm>
          <a:prstGeom prst="ellipse">
            <a:avLst/>
          </a:prstGeom>
          <a:solidFill>
            <a:srgbClr val="004590"/>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297" tIns="35649" rIns="71297" bIns="35649" anchor="ctr"/>
          <a:lstStyle/>
          <a:p>
            <a:pPr algn="ctr" defTabSz="914400">
              <a:defRPr/>
            </a:pPr>
            <a:endParaRPr lang="zh-CN" altLang="en-US" sz="135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4" name="Oval 53"/>
          <p:cNvSpPr>
            <a:spLocks noChangeArrowheads="1"/>
          </p:cNvSpPr>
          <p:nvPr/>
        </p:nvSpPr>
        <p:spPr bwMode="auto">
          <a:xfrm>
            <a:off x="2994402" y="3221539"/>
            <a:ext cx="252657" cy="251962"/>
          </a:xfrm>
          <a:prstGeom prst="ellipse">
            <a:avLst/>
          </a:prstGeom>
          <a:solidFill>
            <a:srgbClr val="1396F8"/>
          </a:soli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297" tIns="35649" rIns="71297" bIns="35649" anchor="ctr"/>
          <a:lstStyle/>
          <a:p>
            <a:pPr algn="ctr" defTabSz="914400">
              <a:defRPr/>
            </a:pPr>
            <a:endParaRPr lang="zh-CN" altLang="en-US" sz="135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5" name="Oval 53"/>
          <p:cNvSpPr>
            <a:spLocks noChangeArrowheads="1"/>
          </p:cNvSpPr>
          <p:nvPr/>
        </p:nvSpPr>
        <p:spPr bwMode="auto">
          <a:xfrm>
            <a:off x="2318127" y="4129589"/>
            <a:ext cx="252657" cy="251962"/>
          </a:xfrm>
          <a:prstGeom prst="ellipse">
            <a:avLst/>
          </a:pr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297" tIns="35649" rIns="71297" bIns="35649" anchor="ctr"/>
          <a:lstStyle/>
          <a:p>
            <a:pPr algn="ctr" defTabSz="914400">
              <a:defRPr/>
            </a:pPr>
            <a:endParaRPr lang="zh-CN" altLang="en-US" sz="135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6" name="椭圆 5"/>
          <p:cNvSpPr/>
          <p:nvPr/>
        </p:nvSpPr>
        <p:spPr bwMode="auto">
          <a:xfrm>
            <a:off x="2662823" y="2337021"/>
            <a:ext cx="332247" cy="331664"/>
          </a:xfrm>
          <a:prstGeom prst="ellipse">
            <a:avLst/>
          </a:prstGeom>
          <a:solidFill>
            <a:srgbClr val="1396F8"/>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a:defRPr/>
            </a:pPr>
            <a:endParaRPr lang="zh-CN" altLang="en-US" sz="3000" dirty="0">
              <a:solidFill>
                <a:srgbClr val="0087CF"/>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8" name="椭圆 7"/>
          <p:cNvSpPr/>
          <p:nvPr/>
        </p:nvSpPr>
        <p:spPr bwMode="auto">
          <a:xfrm>
            <a:off x="371108" y="4484591"/>
            <a:ext cx="332247" cy="331664"/>
          </a:xfrm>
          <a:prstGeom prst="ellipse">
            <a:avLst/>
          </a:prstGeom>
          <a:solidFill>
            <a:srgbClr val="004590"/>
          </a:solidFill>
          <a:ln>
            <a:noFill/>
          </a:ln>
          <a:effectLst>
            <a:innerShdw blurRad="88900" dist="635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400">
              <a:defRPr/>
            </a:pPr>
            <a:endParaRPr lang="zh-CN" altLang="en-US" sz="3000" dirty="0">
              <a:solidFill>
                <a:srgbClr val="0087CF"/>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pic>
        <p:nvPicPr>
          <p:cNvPr id="13" name="Java并发（圆）">
            <a:extLst>
              <a:ext uri="{FF2B5EF4-FFF2-40B4-BE49-F238E27FC236}">
                <a16:creationId xmlns:a16="http://schemas.microsoft.com/office/drawing/2014/main" id="{8082F678-2428-3CB8-FC4A-465D2A7CC0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69702" y="1282992"/>
            <a:ext cx="2956669" cy="2956669"/>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 calcmode="lin" valueType="num">
                                      <p:cBhvr>
                                        <p:cTn id="16" dur="500" fill="hold"/>
                                        <p:tgtEl>
                                          <p:spTgt spid="77"/>
                                        </p:tgtEl>
                                        <p:attrNameLst>
                                          <p:attrName>ppt_w</p:attrName>
                                        </p:attrNameLst>
                                      </p:cBhvr>
                                      <p:tavLst>
                                        <p:tav tm="0">
                                          <p:val>
                                            <p:fltVal val="0"/>
                                          </p:val>
                                        </p:tav>
                                        <p:tav tm="100000">
                                          <p:val>
                                            <p:strVal val="#ppt_w"/>
                                          </p:val>
                                        </p:tav>
                                      </p:tavLst>
                                    </p:anim>
                                    <p:anim calcmode="lin" valueType="num">
                                      <p:cBhvr>
                                        <p:cTn id="17" dur="500" fill="hold"/>
                                        <p:tgtEl>
                                          <p:spTgt spid="77"/>
                                        </p:tgtEl>
                                        <p:attrNameLst>
                                          <p:attrName>ppt_h</p:attrName>
                                        </p:attrNameLst>
                                      </p:cBhvr>
                                      <p:tavLst>
                                        <p:tav tm="0">
                                          <p:val>
                                            <p:fltVal val="0"/>
                                          </p:val>
                                        </p:tav>
                                        <p:tav tm="100000">
                                          <p:val>
                                            <p:strVal val="#ppt_h"/>
                                          </p:val>
                                        </p:tav>
                                      </p:tavLst>
                                    </p:anim>
                                    <p:animEffect transition="in" filter="fade">
                                      <p:cBhvr>
                                        <p:cTn id="18" dur="500"/>
                                        <p:tgtEl>
                                          <p:spTgt spid="77"/>
                                        </p:tgtEl>
                                      </p:cBhvr>
                                    </p:animEffect>
                                  </p:childTnLst>
                                </p:cTn>
                              </p:par>
                            </p:childTnLst>
                          </p:cTn>
                        </p:par>
                        <p:par>
                          <p:cTn id="19" fill="hold">
                            <p:stCondLst>
                              <p:cond delay="1000"/>
                            </p:stCondLst>
                            <p:childTnLst>
                              <p:par>
                                <p:cTn id="20" presetID="14" presetClass="entr" presetSubtype="10" fill="hold" grpId="0" nodeType="after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randombar(horizontal)">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anim calcmode="lin" valueType="num">
                                      <p:cBhvr>
                                        <p:cTn id="27" dur="500" fill="hold"/>
                                        <p:tgtEl>
                                          <p:spTgt spid="88"/>
                                        </p:tgtEl>
                                        <p:attrNameLst>
                                          <p:attrName>ppt_w</p:attrName>
                                        </p:attrNameLst>
                                      </p:cBhvr>
                                      <p:tavLst>
                                        <p:tav tm="0">
                                          <p:val>
                                            <p:fltVal val="0"/>
                                          </p:val>
                                        </p:tav>
                                        <p:tav tm="100000">
                                          <p:val>
                                            <p:strVal val="#ppt_w"/>
                                          </p:val>
                                        </p:tav>
                                      </p:tavLst>
                                    </p:anim>
                                    <p:anim calcmode="lin" valueType="num">
                                      <p:cBhvr>
                                        <p:cTn id="28" dur="500" fill="hold"/>
                                        <p:tgtEl>
                                          <p:spTgt spid="88"/>
                                        </p:tgtEl>
                                        <p:attrNameLst>
                                          <p:attrName>ppt_h</p:attrName>
                                        </p:attrNameLst>
                                      </p:cBhvr>
                                      <p:tavLst>
                                        <p:tav tm="0">
                                          <p:val>
                                            <p:fltVal val="0"/>
                                          </p:val>
                                        </p:tav>
                                        <p:tav tm="100000">
                                          <p:val>
                                            <p:strVal val="#ppt_h"/>
                                          </p:val>
                                        </p:tav>
                                      </p:tavLst>
                                    </p:anim>
                                    <p:animEffect transition="in" filter="fade">
                                      <p:cBhvr>
                                        <p:cTn id="29" dur="500"/>
                                        <p:tgtEl>
                                          <p:spTgt spid="88"/>
                                        </p:tgtEl>
                                      </p:cBhvr>
                                    </p:animEffect>
                                  </p:childTnLst>
                                </p:cTn>
                              </p:par>
                            </p:childTnLst>
                          </p:cTn>
                        </p:par>
                        <p:par>
                          <p:cTn id="30" fill="hold">
                            <p:stCondLst>
                              <p:cond delay="500"/>
                            </p:stCondLst>
                            <p:childTnLst>
                              <p:par>
                                <p:cTn id="31" presetID="14" presetClass="entr" presetSubtype="10" fill="hold" grpId="0" nodeType="after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randombar(horizontal)">
                                      <p:cBhvr>
                                        <p:cTn id="33" dur="500"/>
                                        <p:tgtEl>
                                          <p:spTgt spid="8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94"/>
                                        </p:tgtEl>
                                        <p:attrNameLst>
                                          <p:attrName>style.visibility</p:attrName>
                                        </p:attrNameLst>
                                      </p:cBhvr>
                                      <p:to>
                                        <p:strVal val="visible"/>
                                      </p:to>
                                    </p:set>
                                    <p:anim calcmode="lin" valueType="num">
                                      <p:cBhvr>
                                        <p:cTn id="38" dur="500" fill="hold"/>
                                        <p:tgtEl>
                                          <p:spTgt spid="94"/>
                                        </p:tgtEl>
                                        <p:attrNameLst>
                                          <p:attrName>ppt_w</p:attrName>
                                        </p:attrNameLst>
                                      </p:cBhvr>
                                      <p:tavLst>
                                        <p:tav tm="0">
                                          <p:val>
                                            <p:fltVal val="0"/>
                                          </p:val>
                                        </p:tav>
                                        <p:tav tm="100000">
                                          <p:val>
                                            <p:strVal val="#ppt_w"/>
                                          </p:val>
                                        </p:tav>
                                      </p:tavLst>
                                    </p:anim>
                                    <p:anim calcmode="lin" valueType="num">
                                      <p:cBhvr>
                                        <p:cTn id="39" dur="500" fill="hold"/>
                                        <p:tgtEl>
                                          <p:spTgt spid="94"/>
                                        </p:tgtEl>
                                        <p:attrNameLst>
                                          <p:attrName>ppt_h</p:attrName>
                                        </p:attrNameLst>
                                      </p:cBhvr>
                                      <p:tavLst>
                                        <p:tav tm="0">
                                          <p:val>
                                            <p:fltVal val="0"/>
                                          </p:val>
                                        </p:tav>
                                        <p:tav tm="100000">
                                          <p:val>
                                            <p:strVal val="#ppt_h"/>
                                          </p:val>
                                        </p:tav>
                                      </p:tavLst>
                                    </p:anim>
                                    <p:animEffect transition="in" filter="fade">
                                      <p:cBhvr>
                                        <p:cTn id="40" dur="500"/>
                                        <p:tgtEl>
                                          <p:spTgt spid="94"/>
                                        </p:tgtEl>
                                      </p:cBhvr>
                                    </p:animEffect>
                                  </p:childTnLst>
                                </p:cTn>
                              </p:par>
                            </p:childTnLst>
                          </p:cTn>
                        </p:par>
                        <p:par>
                          <p:cTn id="41" fill="hold">
                            <p:stCondLst>
                              <p:cond delay="500"/>
                            </p:stCondLst>
                            <p:childTnLst>
                              <p:par>
                                <p:cTn id="42" presetID="14" presetClass="entr" presetSubtype="10" fill="hold" grpId="0" nodeType="after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randombar(horizontal)">
                                      <p:cBhvr>
                                        <p:cTn id="44" dur="500"/>
                                        <p:tgtEl>
                                          <p:spTgt spid="93"/>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82"/>
                                        </p:tgtEl>
                                        <p:attrNameLst>
                                          <p:attrName>style.visibility</p:attrName>
                                        </p:attrNameLst>
                                      </p:cBhvr>
                                      <p:to>
                                        <p:strVal val="visible"/>
                                      </p:to>
                                    </p:set>
                                    <p:anim calcmode="lin" valueType="num">
                                      <p:cBhvr>
                                        <p:cTn id="49" dur="500" fill="hold"/>
                                        <p:tgtEl>
                                          <p:spTgt spid="82"/>
                                        </p:tgtEl>
                                        <p:attrNameLst>
                                          <p:attrName>ppt_w</p:attrName>
                                        </p:attrNameLst>
                                      </p:cBhvr>
                                      <p:tavLst>
                                        <p:tav tm="0">
                                          <p:val>
                                            <p:fltVal val="0"/>
                                          </p:val>
                                        </p:tav>
                                        <p:tav tm="100000">
                                          <p:val>
                                            <p:strVal val="#ppt_w"/>
                                          </p:val>
                                        </p:tav>
                                      </p:tavLst>
                                    </p:anim>
                                    <p:anim calcmode="lin" valueType="num">
                                      <p:cBhvr>
                                        <p:cTn id="50" dur="500" fill="hold"/>
                                        <p:tgtEl>
                                          <p:spTgt spid="82"/>
                                        </p:tgtEl>
                                        <p:attrNameLst>
                                          <p:attrName>ppt_h</p:attrName>
                                        </p:attrNameLst>
                                      </p:cBhvr>
                                      <p:tavLst>
                                        <p:tav tm="0">
                                          <p:val>
                                            <p:fltVal val="0"/>
                                          </p:val>
                                        </p:tav>
                                        <p:tav tm="100000">
                                          <p:val>
                                            <p:strVal val="#ppt_h"/>
                                          </p:val>
                                        </p:tav>
                                      </p:tavLst>
                                    </p:anim>
                                    <p:animEffect transition="in" filter="fade">
                                      <p:cBhvr>
                                        <p:cTn id="51" dur="500"/>
                                        <p:tgtEl>
                                          <p:spTgt spid="82"/>
                                        </p:tgtEl>
                                      </p:cBhvr>
                                    </p:animEffect>
                                  </p:childTnLst>
                                </p:cTn>
                              </p:par>
                            </p:childTnLst>
                          </p:cTn>
                        </p:par>
                        <p:par>
                          <p:cTn id="52" fill="hold">
                            <p:stCondLst>
                              <p:cond delay="500"/>
                            </p:stCondLst>
                            <p:childTnLst>
                              <p:par>
                                <p:cTn id="53" presetID="14" presetClass="entr" presetSubtype="10"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randombar(horizontal)">
                                      <p:cBhvr>
                                        <p:cTn id="55"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87" grpId="0"/>
      <p:bldP spid="93"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90395" y="745490"/>
            <a:ext cx="5534025" cy="2767330"/>
            <a:chOff x="2977" y="1174"/>
            <a:chExt cx="8698" cy="4358"/>
          </a:xfrm>
        </p:grpSpPr>
        <p:grpSp>
          <p:nvGrpSpPr>
            <p:cNvPr id="249" name="组合 248"/>
            <p:cNvGrpSpPr/>
            <p:nvPr/>
          </p:nvGrpSpPr>
          <p:grpSpPr>
            <a:xfrm>
              <a:off x="2977" y="1871"/>
              <a:ext cx="866" cy="999"/>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a:spLocks noChangeAspect="1"/>
            </p:cNvSpPr>
            <p:nvPr/>
          </p:nvSpPr>
          <p:spPr>
            <a:xfrm rot="5400000">
              <a:off x="3730" y="4865"/>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64" name="椭圆 63"/>
            <p:cNvSpPr>
              <a:spLocks noChangeAspect="1"/>
            </p:cNvSpPr>
            <p:nvPr/>
          </p:nvSpPr>
          <p:spPr>
            <a:xfrm>
              <a:off x="4397" y="3596"/>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a:spLocks noChangeAspect="1"/>
            </p:cNvSpPr>
            <p:nvPr/>
          </p:nvSpPr>
          <p:spPr>
            <a:xfrm>
              <a:off x="8900" y="1890"/>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六边形 3"/>
            <p:cNvSpPr>
              <a:spLocks noChangeAspect="1"/>
            </p:cNvSpPr>
            <p:nvPr/>
          </p:nvSpPr>
          <p:spPr>
            <a:xfrm rot="5400000">
              <a:off x="11008" y="1223"/>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5" name="组合 4"/>
            <p:cNvGrpSpPr>
              <a:grpSpLocks noChangeAspect="1"/>
            </p:cNvGrpSpPr>
            <p:nvPr/>
          </p:nvGrpSpPr>
          <p:grpSpPr>
            <a:xfrm>
              <a:off x="9906" y="4721"/>
              <a:ext cx="580" cy="669"/>
              <a:chOff x="9983638" y="3961026"/>
              <a:chExt cx="3439003" cy="3989244"/>
            </a:xfrm>
            <a:effectLst>
              <a:outerShdw blurRad="419100" dist="38100" dir="18540000" sx="102000" sy="102000" algn="r" rotWithShape="0">
                <a:prstClr val="black">
                  <a:alpha val="40000"/>
                </a:prstClr>
              </a:outerShdw>
            </a:effectLst>
          </p:grpSpPr>
          <p:sp>
            <p:nvSpPr>
              <p:cNvPr id="6" name="六边形 5"/>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7" name="六边形 6"/>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grpSp>
        <p:nvGrpSpPr>
          <p:cNvPr id="42" name="组合 41"/>
          <p:cNvGrpSpPr/>
          <p:nvPr/>
        </p:nvGrpSpPr>
        <p:grpSpPr>
          <a:xfrm flipH="1">
            <a:off x="0" y="3391427"/>
            <a:ext cx="3023549" cy="1648425"/>
            <a:chOff x="5917425" y="3435846"/>
            <a:chExt cx="3226575" cy="1707654"/>
          </a:xfrm>
        </p:grpSpPr>
        <p:pic>
          <p:nvPicPr>
            <p:cNvPr id="4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5" name="组合 44"/>
          <p:cNvGrpSpPr/>
          <p:nvPr/>
        </p:nvGrpSpPr>
        <p:grpSpPr>
          <a:xfrm>
            <a:off x="5936075" y="3362166"/>
            <a:ext cx="3225240" cy="1706947"/>
            <a:chOff x="5917425" y="3435846"/>
            <a:chExt cx="3226575" cy="1707654"/>
          </a:xfrm>
        </p:grpSpPr>
        <p:pic>
          <p:nvPicPr>
            <p:cNvPr id="4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 name="TextBox 45"/>
          <p:cNvSpPr txBox="1"/>
          <p:nvPr/>
        </p:nvSpPr>
        <p:spPr>
          <a:xfrm>
            <a:off x="4003508" y="1995686"/>
            <a:ext cx="1095364" cy="369332"/>
          </a:xfrm>
          <a:prstGeom prst="rect">
            <a:avLst/>
          </a:prstGeom>
          <a:noFill/>
          <a:effectLst/>
        </p:spPr>
        <p:txBody>
          <a:bodyPr wrap="none" rtlCol="0">
            <a:spAutoFit/>
          </a:bodyPr>
          <a:lstStyle/>
          <a:p>
            <a:pPr algn="ctr"/>
            <a:r>
              <a:rPr lang="en-US" altLang="zh-CN"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PART 03</a:t>
            </a:r>
          </a:p>
        </p:txBody>
      </p:sp>
      <p:sp>
        <p:nvSpPr>
          <p:cNvPr id="36" name="Rectangle 49"/>
          <p:cNvSpPr/>
          <p:nvPr/>
        </p:nvSpPr>
        <p:spPr>
          <a:xfrm>
            <a:off x="3492161" y="2355726"/>
            <a:ext cx="2159678" cy="584775"/>
          </a:xfrm>
          <a:prstGeom prst="rect">
            <a:avLst/>
          </a:prstGeom>
          <a:effectLst/>
        </p:spPr>
        <p:txBody>
          <a:bodyPr wrap="square">
            <a:spAutoFit/>
          </a:bodyPr>
          <a:lstStyle/>
          <a:p>
            <a:pPr marL="0" lvl="1" algn="ctr"/>
            <a:r>
              <a:rPr lang="zh-CN" altLang="en-US" sz="3200" b="1" spc="600" dirty="0">
                <a:solidFill>
                  <a:srgbClr val="2F5EB0"/>
                </a:solidFill>
                <a:latin typeface="字魂59号-创粗黑" panose="00000500000000000000" charset="-122"/>
                <a:ea typeface="字魂59号-创粗黑" panose="00000500000000000000" charset="-122"/>
                <a:cs typeface="字魂59号-创粗黑" panose="00000500000000000000" charset="-122"/>
              </a:rPr>
              <a:t>注意事项</a:t>
            </a:r>
            <a:endParaRPr lang="en-US" altLang="zh-CN" sz="3200" b="1" spc="600" dirty="0">
              <a:solidFill>
                <a:srgbClr val="2F5EB0"/>
              </a:solidFill>
              <a:latin typeface="字魂59号-创粗黑" panose="00000500000000000000" charset="-122"/>
              <a:ea typeface="字魂59号-创粗黑" panose="00000500000000000000" charset="-122"/>
              <a:cs typeface="字魂59号-创粗黑" panose="00000500000000000000" charset="-122"/>
            </a:endParaRPr>
          </a:p>
        </p:txBody>
      </p:sp>
      <p:sp>
        <p:nvSpPr>
          <p:cNvPr id="37" name="Rectangle 60"/>
          <p:cNvSpPr/>
          <p:nvPr/>
        </p:nvSpPr>
        <p:spPr>
          <a:xfrm>
            <a:off x="3276194" y="3003798"/>
            <a:ext cx="2591613" cy="1181542"/>
          </a:xfrm>
          <a:prstGeom prst="rect">
            <a:avLst/>
          </a:prstGeom>
          <a:effectLst/>
        </p:spPr>
        <p:txBody>
          <a:bodyPr wrap="square">
            <a:spAutoFit/>
          </a:bodyPr>
          <a:lstStyle/>
          <a:p>
            <a:pPr algn="ctr">
              <a:lnSpc>
                <a:spcPct val="120000"/>
              </a:lnSpc>
            </a:pPr>
            <a:r>
              <a:rPr lang="zh-CN" altLang="en-US" sz="1200" b="1" spc="300" dirty="0">
                <a:latin typeface="字魂59号-创粗黑" panose="00000500000000000000" charset="-122"/>
                <a:ea typeface="字魂59号-创粗黑" panose="00000500000000000000" charset="-122"/>
                <a:cs typeface="字魂59号-创粗黑" panose="00000500000000000000" charset="-122"/>
              </a:rPr>
              <a:t>目标一致</a:t>
            </a:r>
            <a:endParaRPr lang="en-US" altLang="zh-CN" sz="1200" b="1" spc="300" dirty="0">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200" b="1" spc="300" dirty="0">
                <a:latin typeface="字魂59号-创粗黑" panose="00000500000000000000" charset="-122"/>
                <a:ea typeface="字魂59号-创粗黑" panose="00000500000000000000" charset="-122"/>
                <a:cs typeface="字魂59号-创粗黑" panose="00000500000000000000" charset="-122"/>
              </a:rPr>
              <a:t>激发潜能</a:t>
            </a:r>
            <a:endParaRPr lang="en-US" altLang="zh-CN" sz="1200" b="1" spc="300" dirty="0">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200" b="1" spc="300" dirty="0">
                <a:latin typeface="字魂59号-创粗黑" panose="00000500000000000000" charset="-122"/>
                <a:ea typeface="字魂59号-创粗黑" panose="00000500000000000000" charset="-122"/>
                <a:cs typeface="字魂59号-创粗黑" panose="00000500000000000000" charset="-122"/>
              </a:rPr>
              <a:t>团队合作</a:t>
            </a:r>
          </a:p>
          <a:p>
            <a:pPr algn="ctr">
              <a:lnSpc>
                <a:spcPct val="120000"/>
              </a:lnSpc>
            </a:pPr>
            <a:endParaRPr lang="en-US" altLang="zh-CN" sz="1200" b="1" spc="300" dirty="0">
              <a:latin typeface="字魂59号-创粗黑" panose="00000500000000000000" charset="-122"/>
              <a:ea typeface="字魂59号-创粗黑" panose="00000500000000000000" charset="-122"/>
              <a:cs typeface="字魂59号-创粗黑" panose="00000500000000000000" charset="-122"/>
            </a:endParaRPr>
          </a:p>
          <a:p>
            <a:pPr marL="571500" indent="-571500" algn="ctr">
              <a:lnSpc>
                <a:spcPct val="120000"/>
              </a:lnSpc>
              <a:buFont typeface="Wingdings" panose="05000000000000000000" pitchFamily="2" charset="2"/>
              <a:buChar char="Ø"/>
            </a:pPr>
            <a:endParaRPr lang="en-US" altLang="zh-CN" sz="1200" b="1" spc="300" dirty="0">
              <a:latin typeface="字魂59号-创粗黑" panose="00000500000000000000" charset="-122"/>
              <a:ea typeface="字魂59号-创粗黑" panose="00000500000000000000" charset="-122"/>
              <a:cs typeface="字魂59号-创粗黑" panose="00000500000000000000" charset="-122"/>
            </a:endParaRPr>
          </a:p>
        </p:txBody>
      </p:sp>
      <p:cxnSp>
        <p:nvCxnSpPr>
          <p:cNvPr id="38" name="Straight Connector 2"/>
          <p:cNvCxnSpPr/>
          <p:nvPr/>
        </p:nvCxnSpPr>
        <p:spPr>
          <a:xfrm>
            <a:off x="3762121" y="2931790"/>
            <a:ext cx="1619758" cy="0"/>
          </a:xfrm>
          <a:prstGeom prst="line">
            <a:avLst/>
          </a:prstGeom>
          <a:ln w="9525">
            <a:solidFill>
              <a:srgbClr val="2F5EB0"/>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2081" y="915566"/>
            <a:ext cx="1025847" cy="1025847"/>
            <a:chOff x="4032081" y="915566"/>
            <a:chExt cx="1025847" cy="1025847"/>
          </a:xfrm>
        </p:grpSpPr>
        <p:sp>
          <p:nvSpPr>
            <p:cNvPr id="33" name="椭圆 32"/>
            <p:cNvSpPr/>
            <p:nvPr/>
          </p:nvSpPr>
          <p:spPr>
            <a:xfrm>
              <a:off x="4032081" y="915566"/>
              <a:ext cx="1025847" cy="1025847"/>
            </a:xfrm>
            <a:prstGeom prst="ellipse">
              <a:avLst/>
            </a:prstGeom>
            <a:gradFill>
              <a:gsLst>
                <a:gs pos="0">
                  <a:srgbClr val="0070C0"/>
                </a:gs>
                <a:gs pos="100000">
                  <a:schemeClr val="accent4">
                    <a:lumMod val="60000"/>
                    <a:lumOff val="40000"/>
                  </a:schemeClr>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7" name="KSO_Shape"/>
            <p:cNvSpPr/>
            <p:nvPr/>
          </p:nvSpPr>
          <p:spPr bwMode="auto">
            <a:xfrm>
              <a:off x="4238618" y="1125167"/>
              <a:ext cx="612772" cy="606645"/>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8" name="矩形 17"/>
          <p:cNvSpPr/>
          <p:nvPr/>
        </p:nvSpPr>
        <p:spPr>
          <a:xfrm flipH="1">
            <a:off x="-1" y="4893404"/>
            <a:ext cx="9144001" cy="270313"/>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9" name="矩形 18"/>
          <p:cNvSpPr/>
          <p:nvPr/>
        </p:nvSpPr>
        <p:spPr>
          <a:xfrm flipH="1">
            <a:off x="-2" y="4946689"/>
            <a:ext cx="9144001" cy="21667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50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42" presetClass="entr" presetSubtype="0" fill="hold" grpId="0" nodeType="withEffect">
                                  <p:stCondLst>
                                    <p:cond delay="325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25"/>
          <p:cNvGrpSpPr/>
          <p:nvPr/>
        </p:nvGrpSpPr>
        <p:grpSpPr bwMode="auto">
          <a:xfrm>
            <a:off x="4056824" y="828916"/>
            <a:ext cx="2552223" cy="2469703"/>
            <a:chOff x="3792217" y="1160192"/>
            <a:chExt cx="2713480" cy="2592289"/>
          </a:xfrm>
        </p:grpSpPr>
        <p:grpSp>
          <p:nvGrpSpPr>
            <p:cNvPr id="6" name="组合 26"/>
            <p:cNvGrpSpPr/>
            <p:nvPr/>
          </p:nvGrpSpPr>
          <p:grpSpPr bwMode="auto">
            <a:xfrm>
              <a:off x="3852813" y="1160192"/>
              <a:ext cx="2592288" cy="2592289"/>
              <a:chOff x="3091333" y="1182834"/>
              <a:chExt cx="3298687" cy="3298688"/>
            </a:xfrm>
          </p:grpSpPr>
          <p:sp>
            <p:nvSpPr>
              <p:cNvPr id="8" name="椭圆 7"/>
              <p:cNvSpPr/>
              <p:nvPr/>
            </p:nvSpPr>
            <p:spPr>
              <a:xfrm>
                <a:off x="3452657" y="1540378"/>
                <a:ext cx="2586141" cy="2583601"/>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9" name="组合 29"/>
              <p:cNvGrpSpPr/>
              <p:nvPr/>
            </p:nvGrpSpPr>
            <p:grpSpPr>
              <a:xfrm>
                <a:off x="3091333" y="1182834"/>
                <a:ext cx="3298687" cy="3298688"/>
                <a:chOff x="2555776" y="915566"/>
                <a:chExt cx="1944216" cy="1944216"/>
              </a:xfrm>
              <a:effectLst>
                <a:outerShdw blurRad="63500" dist="50800" dir="8100000" algn="tr" rotWithShape="0">
                  <a:prstClr val="black">
                    <a:alpha val="35000"/>
                  </a:prstClr>
                </a:outerShdw>
              </a:effectLst>
            </p:grpSpPr>
            <p:sp>
              <p:nvSpPr>
                <p:cNvPr id="10" name="同心圆 9"/>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1" name="同心圆 10"/>
                <p:cNvSpPr/>
                <p:nvPr/>
              </p:nvSpPr>
              <p:spPr>
                <a:xfrm>
                  <a:off x="2614636" y="974427"/>
                  <a:ext cx="1826499" cy="1826497"/>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sp>
          <p:nvSpPr>
            <p:cNvPr id="7" name="矩形 27"/>
            <p:cNvSpPr>
              <a:spLocks noChangeArrowheads="1"/>
            </p:cNvSpPr>
            <p:nvPr/>
          </p:nvSpPr>
          <p:spPr bwMode="auto">
            <a:xfrm>
              <a:off x="3792217" y="1695707"/>
              <a:ext cx="271348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0000"/>
                </a:lnSpc>
              </a:pPr>
              <a:r>
                <a:rPr lang="zh-CN" altLang="en-US" sz="3400" b="1" dirty="0">
                  <a:solidFill>
                    <a:srgbClr val="F8F8F8"/>
                  </a:solidFill>
                  <a:latin typeface="字魂59号-创粗黑" panose="00000500000000000000" charset="-122"/>
                  <a:ea typeface="字魂59号-创粗黑" panose="00000500000000000000" charset="-122"/>
                  <a:cs typeface="字魂59号-创粗黑" panose="00000500000000000000" charset="-122"/>
                </a:rPr>
                <a:t>① </a:t>
              </a:r>
              <a:endParaRPr lang="en-US" altLang="zh-CN" sz="3400" b="1" dirty="0">
                <a:solidFill>
                  <a:srgbClr val="F8F8F8"/>
                </a:solidFill>
                <a:latin typeface="字魂59号-创粗黑" panose="00000500000000000000" charset="-122"/>
                <a:ea typeface="字魂59号-创粗黑" panose="00000500000000000000" charset="-122"/>
                <a:cs typeface="字魂59号-创粗黑" panose="00000500000000000000" charset="-122"/>
              </a:endParaRPr>
            </a:p>
            <a:p>
              <a:pPr algn="ctr">
                <a:lnSpc>
                  <a:spcPct val="130000"/>
                </a:lnSpc>
              </a:pPr>
              <a:r>
                <a:rPr lang="zh-CN" altLang="en-US" sz="2300" b="1" dirty="0">
                  <a:solidFill>
                    <a:srgbClr val="F8F8F8"/>
                  </a:solidFill>
                  <a:latin typeface="字魂59号-创粗黑" panose="00000500000000000000" charset="-122"/>
                  <a:ea typeface="字魂59号-创粗黑" panose="00000500000000000000" charset="-122"/>
                  <a:cs typeface="字魂59号-创粗黑" panose="00000500000000000000" charset="-122"/>
                </a:rPr>
                <a:t>您的标题</a:t>
              </a:r>
            </a:p>
          </p:txBody>
        </p:sp>
      </p:grpSp>
      <p:grpSp>
        <p:nvGrpSpPr>
          <p:cNvPr id="12" name="组合 32"/>
          <p:cNvGrpSpPr/>
          <p:nvPr/>
        </p:nvGrpSpPr>
        <p:grpSpPr bwMode="auto">
          <a:xfrm>
            <a:off x="2939761" y="2571168"/>
            <a:ext cx="2053427" cy="1987256"/>
            <a:chOff x="3792217" y="1160192"/>
            <a:chExt cx="2713479" cy="2592289"/>
          </a:xfrm>
        </p:grpSpPr>
        <p:grpSp>
          <p:nvGrpSpPr>
            <p:cNvPr id="13" name="组合 33"/>
            <p:cNvGrpSpPr/>
            <p:nvPr/>
          </p:nvGrpSpPr>
          <p:grpSpPr bwMode="auto">
            <a:xfrm>
              <a:off x="3852813" y="1160192"/>
              <a:ext cx="2592288" cy="2592289"/>
              <a:chOff x="3091333" y="1182834"/>
              <a:chExt cx="3298687" cy="3298688"/>
            </a:xfrm>
          </p:grpSpPr>
          <p:sp>
            <p:nvSpPr>
              <p:cNvPr id="15" name="椭圆 14"/>
              <p:cNvSpPr/>
              <p:nvPr/>
            </p:nvSpPr>
            <p:spPr>
              <a:xfrm>
                <a:off x="3453686" y="1539313"/>
                <a:ext cx="2584025" cy="258573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accent4"/>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16" name="组合 36"/>
              <p:cNvGrpSpPr/>
              <p:nvPr/>
            </p:nvGrpSpPr>
            <p:grpSpPr>
              <a:xfrm>
                <a:off x="3091333" y="1182834"/>
                <a:ext cx="3298687" cy="3298688"/>
                <a:chOff x="2555776" y="915566"/>
                <a:chExt cx="1944216" cy="1944216"/>
              </a:xfrm>
              <a:effectLst>
                <a:outerShdw blurRad="63500" dist="50800" dir="8100000" algn="tr" rotWithShape="0">
                  <a:prstClr val="black">
                    <a:alpha val="35000"/>
                  </a:prstClr>
                </a:outerShdw>
              </a:effectLst>
            </p:grpSpPr>
            <p:sp>
              <p:nvSpPr>
                <p:cNvPr id="17" name="同心圆 16"/>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8" name="同心圆 17"/>
                <p:cNvSpPr/>
                <p:nvPr/>
              </p:nvSpPr>
              <p:spPr>
                <a:xfrm>
                  <a:off x="2614636" y="974427"/>
                  <a:ext cx="1826499" cy="1826497"/>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sp>
          <p:nvSpPr>
            <p:cNvPr id="14" name="矩形 34"/>
            <p:cNvSpPr>
              <a:spLocks noChangeArrowheads="1"/>
            </p:cNvSpPr>
            <p:nvPr/>
          </p:nvSpPr>
          <p:spPr bwMode="auto">
            <a:xfrm>
              <a:off x="3792217" y="1695707"/>
              <a:ext cx="2713479" cy="1242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0000"/>
                </a:lnSpc>
              </a:pPr>
              <a:r>
                <a:rPr lang="zh-CN" altLang="en-US" sz="2600" b="1" dirty="0">
                  <a:solidFill>
                    <a:srgbClr val="F8F8F8"/>
                  </a:solidFill>
                  <a:latin typeface="字魂59号-创粗黑" panose="00000500000000000000" charset="-122"/>
                  <a:ea typeface="字魂59号-创粗黑" panose="00000500000000000000" charset="-122"/>
                  <a:cs typeface="字魂59号-创粗黑" panose="00000500000000000000" charset="-122"/>
                </a:rPr>
                <a:t>② </a:t>
              </a:r>
              <a:endParaRPr lang="en-US" altLang="zh-CN" sz="2600" b="1" dirty="0">
                <a:solidFill>
                  <a:srgbClr val="F8F8F8"/>
                </a:solidFill>
                <a:latin typeface="字魂59号-创粗黑" panose="00000500000000000000" charset="-122"/>
                <a:ea typeface="字魂59号-创粗黑" panose="00000500000000000000" charset="-122"/>
                <a:cs typeface="字魂59号-创粗黑" panose="00000500000000000000" charset="-122"/>
              </a:endParaRPr>
            </a:p>
            <a:p>
              <a:pPr algn="ctr">
                <a:lnSpc>
                  <a:spcPct val="130000"/>
                </a:lnSpc>
              </a:pPr>
              <a:r>
                <a:rPr lang="zh-CN" altLang="en-US" sz="1700" b="1" dirty="0">
                  <a:solidFill>
                    <a:srgbClr val="F8F8F8"/>
                  </a:solidFill>
                  <a:latin typeface="字魂59号-创粗黑" panose="00000500000000000000" charset="-122"/>
                  <a:ea typeface="字魂59号-创粗黑" panose="00000500000000000000" charset="-122"/>
                  <a:cs typeface="字魂59号-创粗黑" panose="00000500000000000000" charset="-122"/>
                </a:rPr>
                <a:t>您的标题</a:t>
              </a:r>
            </a:p>
          </p:txBody>
        </p:sp>
      </p:grpSp>
      <p:grpSp>
        <p:nvGrpSpPr>
          <p:cNvPr id="19" name="组合 39"/>
          <p:cNvGrpSpPr/>
          <p:nvPr/>
        </p:nvGrpSpPr>
        <p:grpSpPr bwMode="auto">
          <a:xfrm>
            <a:off x="2684389" y="1250868"/>
            <a:ext cx="1696504" cy="1639411"/>
            <a:chOff x="3792217" y="1160192"/>
            <a:chExt cx="2713479" cy="2592289"/>
          </a:xfrm>
        </p:grpSpPr>
        <p:grpSp>
          <p:nvGrpSpPr>
            <p:cNvPr id="20" name="组合 62"/>
            <p:cNvGrpSpPr/>
            <p:nvPr/>
          </p:nvGrpSpPr>
          <p:grpSpPr bwMode="auto">
            <a:xfrm>
              <a:off x="3852813" y="1160192"/>
              <a:ext cx="2592288" cy="2592289"/>
              <a:chOff x="3091333" y="1182834"/>
              <a:chExt cx="3298687" cy="3298688"/>
            </a:xfrm>
          </p:grpSpPr>
          <p:sp>
            <p:nvSpPr>
              <p:cNvPr id="22" name="椭圆 21"/>
              <p:cNvSpPr/>
              <p:nvPr/>
            </p:nvSpPr>
            <p:spPr>
              <a:xfrm>
                <a:off x="3451916" y="1538872"/>
                <a:ext cx="2586637" cy="258661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23" name="组合 65"/>
              <p:cNvGrpSpPr/>
              <p:nvPr/>
            </p:nvGrpSpPr>
            <p:grpSpPr>
              <a:xfrm>
                <a:off x="3091333" y="1182834"/>
                <a:ext cx="3298687" cy="3298688"/>
                <a:chOff x="2555776" y="915566"/>
                <a:chExt cx="1944216" cy="1944216"/>
              </a:xfrm>
              <a:effectLst>
                <a:outerShdw blurRad="63500" dist="50800" dir="8100000" algn="tr" rotWithShape="0">
                  <a:prstClr val="black">
                    <a:alpha val="35000"/>
                  </a:prstClr>
                </a:outerShdw>
              </a:effectLst>
            </p:grpSpPr>
            <p:sp>
              <p:nvSpPr>
                <p:cNvPr id="24" name="同心圆 23"/>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5" name="同心圆 24"/>
                <p:cNvSpPr/>
                <p:nvPr/>
              </p:nvSpPr>
              <p:spPr>
                <a:xfrm>
                  <a:off x="2614636" y="974427"/>
                  <a:ext cx="1826500" cy="1826497"/>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auto">
                    <a:spcBef>
                      <a:spcPts val="0"/>
                    </a:spcBef>
                    <a:spcAft>
                      <a:spcPts val="0"/>
                    </a:spcAft>
                    <a:defRPr/>
                  </a:pP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sp>
          <p:nvSpPr>
            <p:cNvPr id="21" name="矩形 63"/>
            <p:cNvSpPr>
              <a:spLocks noChangeArrowheads="1"/>
            </p:cNvSpPr>
            <p:nvPr/>
          </p:nvSpPr>
          <p:spPr bwMode="auto">
            <a:xfrm>
              <a:off x="3792217" y="1512117"/>
              <a:ext cx="2713479" cy="152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30000"/>
                </a:lnSpc>
              </a:pPr>
              <a:r>
                <a:rPr lang="zh-CN" altLang="en-US" sz="2600" b="1" dirty="0">
                  <a:solidFill>
                    <a:srgbClr val="F8F8F8"/>
                  </a:solidFill>
                  <a:latin typeface="字魂59号-创粗黑" panose="00000500000000000000" charset="-122"/>
                  <a:ea typeface="字魂59号-创粗黑" panose="00000500000000000000" charset="-122"/>
                  <a:cs typeface="字魂59号-创粗黑" panose="00000500000000000000" charset="-122"/>
                </a:rPr>
                <a:t>③ </a:t>
              </a:r>
              <a:endParaRPr lang="en-US" altLang="zh-CN" sz="2600" b="1" dirty="0">
                <a:solidFill>
                  <a:srgbClr val="F8F8F8"/>
                </a:solidFill>
                <a:latin typeface="字魂59号-创粗黑" panose="00000500000000000000" charset="-122"/>
                <a:ea typeface="字魂59号-创粗黑" panose="00000500000000000000" charset="-122"/>
                <a:cs typeface="字魂59号-创粗黑" panose="00000500000000000000" charset="-122"/>
              </a:endParaRPr>
            </a:p>
            <a:p>
              <a:pPr algn="ctr">
                <a:lnSpc>
                  <a:spcPct val="130000"/>
                </a:lnSpc>
              </a:pPr>
              <a:r>
                <a:rPr lang="zh-CN" altLang="en-US" sz="1700" b="1" dirty="0">
                  <a:solidFill>
                    <a:srgbClr val="F8F8F8"/>
                  </a:solidFill>
                  <a:latin typeface="字魂59号-创粗黑" panose="00000500000000000000" charset="-122"/>
                  <a:ea typeface="字魂59号-创粗黑" panose="00000500000000000000" charset="-122"/>
                  <a:cs typeface="字魂59号-创粗黑" panose="00000500000000000000" charset="-122"/>
                </a:rPr>
                <a:t>您的标题</a:t>
              </a:r>
            </a:p>
          </p:txBody>
        </p:sp>
      </p:grpSp>
      <p:sp>
        <p:nvSpPr>
          <p:cNvPr id="26" name="矩形 25"/>
          <p:cNvSpPr/>
          <p:nvPr/>
        </p:nvSpPr>
        <p:spPr>
          <a:xfrm>
            <a:off x="5000654" y="3847609"/>
            <a:ext cx="3166010" cy="867459"/>
          </a:xfrm>
          <a:prstGeom prst="rect">
            <a:avLst/>
          </a:prstGeom>
        </p:spPr>
        <p:txBody>
          <a:bodyPr lIns="86402" tIns="43201" rIns="86402" bIns="43201">
            <a:spAutoFit/>
          </a:bodyPr>
          <a:lstStyle/>
          <a:p>
            <a:pPr defTabSz="914400" fontAlgn="auto">
              <a:lnSpc>
                <a:spcPct val="130000"/>
              </a:lnSpc>
              <a:spcBef>
                <a:spcPts val="0"/>
              </a:spcBef>
              <a:spcAft>
                <a:spcPts val="0"/>
              </a:spcAft>
              <a:defRPr/>
            </a:pPr>
            <a:r>
              <a:rPr lang="zh-CN" altLang="en-US"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单击填加标题</a:t>
            </a:r>
            <a:endParaRPr lang="en-US" altLang="zh-CN"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defTabSz="914400" fontAlgn="auto">
              <a:lnSpc>
                <a:spcPct val="130000"/>
              </a:lnSpc>
              <a:spcBef>
                <a:spcPts val="0"/>
              </a:spcBef>
              <a:spcAft>
                <a:spcPts val="0"/>
              </a:spcAft>
              <a:defRPr/>
            </a:pPr>
            <a:r>
              <a:rPr lang="zh-CN" altLang="en-US" sz="11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zh-CN" altLang="en-US" sz="13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27" name="矩形 26"/>
          <p:cNvSpPr/>
          <p:nvPr/>
        </p:nvSpPr>
        <p:spPr>
          <a:xfrm>
            <a:off x="6609048" y="1488311"/>
            <a:ext cx="2302824" cy="1087520"/>
          </a:xfrm>
          <a:prstGeom prst="rect">
            <a:avLst/>
          </a:prstGeom>
        </p:spPr>
        <p:txBody>
          <a:bodyPr lIns="86402" tIns="43201" rIns="86402" bIns="43201">
            <a:spAutoFit/>
          </a:bodyPr>
          <a:lstStyle/>
          <a:p>
            <a:pPr defTabSz="914400" fontAlgn="auto">
              <a:lnSpc>
                <a:spcPct val="130000"/>
              </a:lnSpc>
              <a:spcBef>
                <a:spcPts val="0"/>
              </a:spcBef>
              <a:spcAft>
                <a:spcPts val="0"/>
              </a:spcAft>
              <a:defRPr/>
            </a:pPr>
            <a:r>
              <a:rPr lang="zh-CN" altLang="en-US"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单击填加标题</a:t>
            </a:r>
            <a:endParaRPr lang="en-US" altLang="zh-CN"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defTabSz="914400" fontAlgn="auto">
              <a:lnSpc>
                <a:spcPct val="130000"/>
              </a:lnSpc>
              <a:spcBef>
                <a:spcPts val="0"/>
              </a:spcBef>
              <a:spcAft>
                <a:spcPts val="0"/>
              </a:spcAft>
              <a:defRPr/>
            </a:pPr>
            <a:r>
              <a:rPr lang="zh-CN" altLang="en-US" sz="11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zh-CN" altLang="en-US" sz="13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28" name="矩形 27"/>
          <p:cNvSpPr/>
          <p:nvPr/>
        </p:nvSpPr>
        <p:spPr>
          <a:xfrm>
            <a:off x="511491" y="2258108"/>
            <a:ext cx="2304318" cy="1087520"/>
          </a:xfrm>
          <a:prstGeom prst="rect">
            <a:avLst/>
          </a:prstGeom>
        </p:spPr>
        <p:txBody>
          <a:bodyPr lIns="86402" tIns="43201" rIns="86402" bIns="43201">
            <a:spAutoFit/>
          </a:bodyPr>
          <a:lstStyle/>
          <a:p>
            <a:pPr defTabSz="914400" fontAlgn="auto">
              <a:lnSpc>
                <a:spcPct val="130000"/>
              </a:lnSpc>
              <a:spcBef>
                <a:spcPts val="0"/>
              </a:spcBef>
              <a:spcAft>
                <a:spcPts val="0"/>
              </a:spcAft>
              <a:defRPr/>
            </a:pPr>
            <a:r>
              <a:rPr lang="zh-CN" altLang="en-US"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单击填加标题</a:t>
            </a:r>
            <a:endParaRPr lang="en-US" altLang="zh-CN" sz="17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defTabSz="914400" fontAlgn="auto">
              <a:lnSpc>
                <a:spcPct val="130000"/>
              </a:lnSpc>
              <a:spcBef>
                <a:spcPts val="0"/>
              </a:spcBef>
              <a:spcAft>
                <a:spcPts val="0"/>
              </a:spcAft>
              <a:defRPr/>
            </a:pPr>
            <a:r>
              <a:rPr lang="zh-CN" altLang="en-US" sz="11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zh-CN" altLang="en-US" sz="13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3" presetClass="entr" presetSubtype="3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strVal val="(6*min(max(#ppt_w*#ppt_h,.3),1)-7.4)/-.7*#ppt_w"/>
                                          </p:val>
                                        </p:tav>
                                        <p:tav tm="100000">
                                          <p:val>
                                            <p:strVal val="#ppt_w"/>
                                          </p:val>
                                        </p:tav>
                                      </p:tavLst>
                                    </p:anim>
                                    <p:anim calcmode="lin" valueType="num">
                                      <p:cBhvr>
                                        <p:cTn id="24" dur="500" fill="hold"/>
                                        <p:tgtEl>
                                          <p:spTgt spid="5"/>
                                        </p:tgtEl>
                                        <p:attrNameLst>
                                          <p:attrName>ppt_h</p:attrName>
                                        </p:attrNameLst>
                                      </p:cBhvr>
                                      <p:tavLst>
                                        <p:tav tm="0">
                                          <p:val>
                                            <p:strVal val="(6*min(max(#ppt_w*#ppt_h,.3),1)-7.4)/-.7*#ppt_h"/>
                                          </p:val>
                                        </p:tav>
                                        <p:tav tm="100000">
                                          <p:val>
                                            <p:strVal val="#ppt_h"/>
                                          </p:val>
                                        </p:tav>
                                      </p:tavLst>
                                    </p:anim>
                                    <p:anim calcmode="lin" valueType="num">
                                      <p:cBhvr>
                                        <p:cTn id="25" dur="500" fill="hold"/>
                                        <p:tgtEl>
                                          <p:spTgt spid="5"/>
                                        </p:tgtEl>
                                        <p:attrNameLst>
                                          <p:attrName>ppt_x</p:attrName>
                                        </p:attrNameLst>
                                      </p:cBhvr>
                                      <p:tavLst>
                                        <p:tav tm="0">
                                          <p:val>
                                            <p:fltVal val="0.5"/>
                                          </p:val>
                                        </p:tav>
                                        <p:tav tm="100000">
                                          <p:val>
                                            <p:strVal val="#ppt_x"/>
                                          </p:val>
                                        </p:tav>
                                      </p:tavLst>
                                    </p:anim>
                                    <p:anim calcmode="lin" valueType="num">
                                      <p:cBhvr>
                                        <p:cTn id="26" dur="500" fill="hold"/>
                                        <p:tgtEl>
                                          <p:spTgt spid="5"/>
                                        </p:tgtEl>
                                        <p:attrNameLst>
                                          <p:attrName>ppt_y</p:attrName>
                                        </p:attrNameLst>
                                      </p:cBhvr>
                                      <p:tavLst>
                                        <p:tav tm="0">
                                          <p:val>
                                            <p:strVal val="1+(6*min(max(#ppt_w*#ppt_h,.3),1)-7.4)/-.7*#ppt_h/2"/>
                                          </p:val>
                                        </p:tav>
                                        <p:tav tm="100000">
                                          <p:val>
                                            <p:strVal val="#ppt_y"/>
                                          </p:val>
                                        </p:tav>
                                      </p:tavLst>
                                    </p:anim>
                                  </p:childTnLst>
                                </p:cTn>
                              </p:par>
                            </p:childTnLst>
                          </p:cTn>
                        </p:par>
                        <p:par>
                          <p:cTn id="27" fill="hold">
                            <p:stCondLst>
                              <p:cond delay="1860"/>
                            </p:stCondLst>
                            <p:childTnLst>
                              <p:par>
                                <p:cTn id="28" presetID="23" presetClass="entr" presetSubtype="36"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ppt_w</p:attrName>
                                        </p:attrNameLst>
                                      </p:cBhvr>
                                      <p:tavLst>
                                        <p:tav tm="0">
                                          <p:val>
                                            <p:strVal val="(6*min(max(#ppt_w*#ppt_h,.3),1)-7.4)/-.7*#ppt_w"/>
                                          </p:val>
                                        </p:tav>
                                        <p:tav tm="100000">
                                          <p:val>
                                            <p:strVal val="#ppt_w"/>
                                          </p:val>
                                        </p:tav>
                                      </p:tavLst>
                                    </p:anim>
                                    <p:anim calcmode="lin" valueType="num">
                                      <p:cBhvr>
                                        <p:cTn id="31" dur="500" fill="hold"/>
                                        <p:tgtEl>
                                          <p:spTgt spid="12"/>
                                        </p:tgtEl>
                                        <p:attrNameLst>
                                          <p:attrName>ppt_h</p:attrName>
                                        </p:attrNameLst>
                                      </p:cBhvr>
                                      <p:tavLst>
                                        <p:tav tm="0">
                                          <p:val>
                                            <p:strVal val="(6*min(max(#ppt_w*#ppt_h,.3),1)-7.4)/-.7*#ppt_h"/>
                                          </p:val>
                                        </p:tav>
                                        <p:tav tm="100000">
                                          <p:val>
                                            <p:strVal val="#ppt_h"/>
                                          </p:val>
                                        </p:tav>
                                      </p:tavLst>
                                    </p:anim>
                                    <p:anim calcmode="lin" valueType="num">
                                      <p:cBhvr>
                                        <p:cTn id="32" dur="500" fill="hold"/>
                                        <p:tgtEl>
                                          <p:spTgt spid="12"/>
                                        </p:tgtEl>
                                        <p:attrNameLst>
                                          <p:attrName>ppt_x</p:attrName>
                                        </p:attrNameLst>
                                      </p:cBhvr>
                                      <p:tavLst>
                                        <p:tav tm="0">
                                          <p:val>
                                            <p:fltVal val="0.5"/>
                                          </p:val>
                                        </p:tav>
                                        <p:tav tm="100000">
                                          <p:val>
                                            <p:strVal val="#ppt_x"/>
                                          </p:val>
                                        </p:tav>
                                      </p:tavLst>
                                    </p:anim>
                                    <p:anim calcmode="lin" valueType="num">
                                      <p:cBhvr>
                                        <p:cTn id="33"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34" fill="hold">
                            <p:stCondLst>
                              <p:cond delay="2360"/>
                            </p:stCondLst>
                            <p:childTnLst>
                              <p:par>
                                <p:cTn id="35" presetID="23" presetClass="entr" presetSubtype="36"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strVal val="(6*min(max(#ppt_w*#ppt_h,.3),1)-7.4)/-.7*#ppt_w"/>
                                          </p:val>
                                        </p:tav>
                                        <p:tav tm="100000">
                                          <p:val>
                                            <p:strVal val="#ppt_w"/>
                                          </p:val>
                                        </p:tav>
                                      </p:tavLst>
                                    </p:anim>
                                    <p:anim calcmode="lin" valueType="num">
                                      <p:cBhvr>
                                        <p:cTn id="38" dur="500" fill="hold"/>
                                        <p:tgtEl>
                                          <p:spTgt spid="19"/>
                                        </p:tgtEl>
                                        <p:attrNameLst>
                                          <p:attrName>ppt_h</p:attrName>
                                        </p:attrNameLst>
                                      </p:cBhvr>
                                      <p:tavLst>
                                        <p:tav tm="0">
                                          <p:val>
                                            <p:strVal val="(6*min(max(#ppt_w*#ppt_h,.3),1)-7.4)/-.7*#ppt_h"/>
                                          </p:val>
                                        </p:tav>
                                        <p:tav tm="100000">
                                          <p:val>
                                            <p:strVal val="#ppt_h"/>
                                          </p:val>
                                        </p:tav>
                                      </p:tavLst>
                                    </p:anim>
                                    <p:anim calcmode="lin" valueType="num">
                                      <p:cBhvr>
                                        <p:cTn id="39" dur="500" fill="hold"/>
                                        <p:tgtEl>
                                          <p:spTgt spid="19"/>
                                        </p:tgtEl>
                                        <p:attrNameLst>
                                          <p:attrName>ppt_x</p:attrName>
                                        </p:attrNameLst>
                                      </p:cBhvr>
                                      <p:tavLst>
                                        <p:tav tm="0">
                                          <p:val>
                                            <p:fltVal val="0.5"/>
                                          </p:val>
                                        </p:tav>
                                        <p:tav tm="100000">
                                          <p:val>
                                            <p:strVal val="#ppt_x"/>
                                          </p:val>
                                        </p:tav>
                                      </p:tavLst>
                                    </p:anim>
                                    <p:anim calcmode="lin" valueType="num">
                                      <p:cBhvr>
                                        <p:cTn id="40" dur="500" fill="hold"/>
                                        <p:tgtEl>
                                          <p:spTgt spid="19"/>
                                        </p:tgtEl>
                                        <p:attrNameLst>
                                          <p:attrName>ppt_y</p:attrName>
                                        </p:attrNameLst>
                                      </p:cBhvr>
                                      <p:tavLst>
                                        <p:tav tm="0">
                                          <p:val>
                                            <p:strVal val="1+(6*min(max(#ppt_w*#ppt_h,.3),1)-7.4)/-.7*#ppt_h/2"/>
                                          </p:val>
                                        </p:tav>
                                        <p:tav tm="100000">
                                          <p:val>
                                            <p:strVal val="#ppt_y"/>
                                          </p:val>
                                        </p:tav>
                                      </p:tavLst>
                                    </p:anim>
                                  </p:childTnLst>
                                </p:cTn>
                              </p:par>
                            </p:childTnLst>
                          </p:cTn>
                        </p:par>
                        <p:par>
                          <p:cTn id="41" fill="hold">
                            <p:stCondLst>
                              <p:cond delay="2860"/>
                            </p:stCondLst>
                            <p:childTnLst>
                              <p:par>
                                <p:cTn id="42" presetID="2" presetClass="entr" presetSubtype="6" decel="10000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1+#ppt_w/2"/>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2" decel="10000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1+#ppt_w/2"/>
                                          </p:val>
                                        </p:tav>
                                        <p:tav tm="100000">
                                          <p:val>
                                            <p:strVal val="#ppt_x"/>
                                          </p:val>
                                        </p:tav>
                                      </p:tavLst>
                                    </p:anim>
                                    <p:anim calcmode="lin" valueType="num">
                                      <p:cBhvr additive="base">
                                        <p:cTn id="49" dur="500" fill="hold"/>
                                        <p:tgtEl>
                                          <p:spTgt spid="27"/>
                                        </p:tgtEl>
                                        <p:attrNameLst>
                                          <p:attrName>ppt_y</p:attrName>
                                        </p:attrNameLst>
                                      </p:cBhvr>
                                      <p:tavLst>
                                        <p:tav tm="0">
                                          <p:val>
                                            <p:strVal val="#ppt_y"/>
                                          </p:val>
                                        </p:tav>
                                        <p:tav tm="100000">
                                          <p:val>
                                            <p:strVal val="#ppt_y"/>
                                          </p:val>
                                        </p:tav>
                                      </p:tavLst>
                                    </p:anim>
                                  </p:childTnLst>
                                </p:cTn>
                              </p:par>
                              <p:par>
                                <p:cTn id="50" presetID="2" presetClass="entr" presetSubtype="8" decel="10000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fill="hold"/>
                                        <p:tgtEl>
                                          <p:spTgt spid="28"/>
                                        </p:tgtEl>
                                        <p:attrNameLst>
                                          <p:attrName>ppt_x</p:attrName>
                                        </p:attrNameLst>
                                      </p:cBhvr>
                                      <p:tavLst>
                                        <p:tav tm="0">
                                          <p:val>
                                            <p:strVal val="0-#ppt_w/2"/>
                                          </p:val>
                                        </p:tav>
                                        <p:tav tm="100000">
                                          <p:val>
                                            <p:strVal val="#ppt_x"/>
                                          </p:val>
                                        </p:tav>
                                      </p:tavLst>
                                    </p:anim>
                                    <p:anim calcmode="lin" valueType="num">
                                      <p:cBhvr additive="base">
                                        <p:cTn id="5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6759" y="1247250"/>
            <a:ext cx="2013895" cy="1291643"/>
          </a:xfrm>
          <a:prstGeom prst="rect">
            <a:avLst/>
          </a:prstGeom>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780145" y="2623809"/>
            <a:ext cx="1976880" cy="12679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607984" y="2623809"/>
            <a:ext cx="1976880" cy="1267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组合 7"/>
          <p:cNvGrpSpPr/>
          <p:nvPr/>
        </p:nvGrpSpPr>
        <p:grpSpPr>
          <a:xfrm>
            <a:off x="5790915" y="1247251"/>
            <a:ext cx="1958168" cy="1283142"/>
            <a:chOff x="3946913" y="1827911"/>
            <a:chExt cx="1958168" cy="1283142"/>
          </a:xfrm>
          <a:solidFill>
            <a:srgbClr val="007CD0"/>
          </a:solidFill>
        </p:grpSpPr>
        <p:sp>
          <p:nvSpPr>
            <p:cNvPr id="9" name="矩形 8"/>
            <p:cNvSpPr/>
            <p:nvPr/>
          </p:nvSpPr>
          <p:spPr>
            <a:xfrm>
              <a:off x="3946913" y="1827911"/>
              <a:ext cx="1958168" cy="1283142"/>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defRPr/>
              </a:pPr>
              <a:endParaRPr lang="zh-CN" altLang="en-US" sz="1400">
                <a:solidFill>
                  <a:sysClr val="window" lastClr="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TextBox 17"/>
            <p:cNvSpPr txBox="1">
              <a:spLocks noChangeArrowheads="1"/>
            </p:cNvSpPr>
            <p:nvPr/>
          </p:nvSpPr>
          <p:spPr bwMode="auto">
            <a:xfrm flipH="1">
              <a:off x="4287376" y="2259958"/>
              <a:ext cx="1335298" cy="415499"/>
            </a:xfrm>
            <a:prstGeom prst="rect">
              <a:avLst/>
            </a:prstGeom>
            <a:grp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defRPr/>
              </a:pPr>
              <a:r>
                <a:rPr lang="zh-CN" altLang="en-US"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rPr>
                <a:t>填加文字</a:t>
              </a:r>
              <a:endParaRPr lang="en-US" altLang="zh-CN"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1" name="组合 10"/>
          <p:cNvGrpSpPr/>
          <p:nvPr/>
        </p:nvGrpSpPr>
        <p:grpSpPr>
          <a:xfrm>
            <a:off x="1607984" y="1247251"/>
            <a:ext cx="1979711" cy="1283142"/>
            <a:chOff x="0" y="2095862"/>
            <a:chExt cx="1979711" cy="1283142"/>
          </a:xfrm>
          <a:solidFill>
            <a:srgbClr val="007CD0"/>
          </a:solidFill>
        </p:grpSpPr>
        <p:sp>
          <p:nvSpPr>
            <p:cNvPr id="12" name="矩形 11"/>
            <p:cNvSpPr/>
            <p:nvPr/>
          </p:nvSpPr>
          <p:spPr>
            <a:xfrm>
              <a:off x="0" y="2095862"/>
              <a:ext cx="1979711" cy="12831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13" name="TextBox 18"/>
            <p:cNvSpPr txBox="1">
              <a:spLocks noChangeArrowheads="1"/>
            </p:cNvSpPr>
            <p:nvPr/>
          </p:nvSpPr>
          <p:spPr bwMode="auto">
            <a:xfrm flipH="1">
              <a:off x="379065" y="2527909"/>
              <a:ext cx="1335298" cy="415499"/>
            </a:xfrm>
            <a:prstGeom prst="rect">
              <a:avLst/>
            </a:prstGeom>
            <a:grp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rPr>
                <a:t>填加文字</a:t>
              </a:r>
              <a:endParaRPr lang="en-US" altLang="zh-CN"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4" name="组合 13"/>
          <p:cNvGrpSpPr/>
          <p:nvPr/>
        </p:nvGrpSpPr>
        <p:grpSpPr>
          <a:xfrm>
            <a:off x="3680417" y="2623810"/>
            <a:ext cx="2009463" cy="1267904"/>
            <a:chOff x="2072433" y="511758"/>
            <a:chExt cx="2009463" cy="1267904"/>
          </a:xfrm>
          <a:solidFill>
            <a:srgbClr val="007CD0"/>
          </a:solidFill>
        </p:grpSpPr>
        <p:sp>
          <p:nvSpPr>
            <p:cNvPr id="15" name="矩形 14"/>
            <p:cNvSpPr/>
            <p:nvPr/>
          </p:nvSpPr>
          <p:spPr>
            <a:xfrm>
              <a:off x="2072433" y="511758"/>
              <a:ext cx="2009463" cy="1267904"/>
            </a:xfrm>
            <a:prstGeom prst="rect">
              <a:avLst/>
            </a:prstGeom>
            <a:grp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00">
                <a:defRPr/>
              </a:pPr>
              <a:endParaRPr lang="zh-CN" altLang="en-US" sz="1400">
                <a:solidFill>
                  <a:sysClr val="window" lastClr="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16" name="TextBox 18"/>
            <p:cNvSpPr txBox="1">
              <a:spLocks noChangeArrowheads="1"/>
            </p:cNvSpPr>
            <p:nvPr/>
          </p:nvSpPr>
          <p:spPr bwMode="auto">
            <a:xfrm flipH="1">
              <a:off x="2467297" y="941132"/>
              <a:ext cx="1335298" cy="415499"/>
            </a:xfrm>
            <a:prstGeom prst="rect">
              <a:avLst/>
            </a:prstGeom>
            <a:grpFill/>
            <a:ln>
              <a:noFill/>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rPr>
                <a:t>填加文字</a:t>
              </a:r>
              <a:endParaRPr lang="en-US" altLang="zh-CN" sz="2100" b="1" kern="0" dirty="0">
                <a:solidFill>
                  <a:sysClr val="window" lastClr="FFFFFF">
                    <a:lumMod val="95000"/>
                  </a:sys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8" name="TextBox 17"/>
          <p:cNvSpPr txBox="1"/>
          <p:nvPr/>
        </p:nvSpPr>
        <p:spPr>
          <a:xfrm>
            <a:off x="1556395" y="3939902"/>
            <a:ext cx="6471989" cy="854068"/>
          </a:xfrm>
          <a:prstGeom prst="rect">
            <a:avLst/>
          </a:prstGeom>
          <a:noFill/>
        </p:spPr>
        <p:txBody>
          <a:bodyPr wrap="square" lIns="91427" tIns="45714" rIns="91427" bIns="45714" rtlCol="0">
            <a:spAutoFit/>
          </a:bodyPr>
          <a:lstStyle/>
          <a:p>
            <a:pPr>
              <a:lnSpc>
                <a:spcPct val="150000"/>
              </a:lnSpc>
            </a:pPr>
            <a:r>
              <a:rPr lang="zh-CN" altLang="en-US" sz="1800" b="1" dirty="0">
                <a:solidFill>
                  <a:srgbClr val="007CD0"/>
                </a:solidFill>
                <a:latin typeface="字魂59号-创粗黑" panose="00000500000000000000" charset="-122"/>
                <a:ea typeface="字魂59号-创粗黑" panose="00000500000000000000" charset="-122"/>
                <a:cs typeface="字魂59号-创粗黑" panose="00000500000000000000" charset="-122"/>
              </a:rPr>
              <a:t>单击填加标题</a:t>
            </a:r>
            <a:endParaRPr lang="en-US" altLang="zh-CN" sz="1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nSpc>
                <a:spcPct val="150000"/>
              </a:lnSpc>
            </a:pPr>
            <a:r>
              <a:rPr lang="zh-CN" altLang="en-US" sz="15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 单击此处添加文本单击此处添加文本</a:t>
            </a:r>
            <a:endParaRPr lang="en-US" altLang="zh-CN" sz="15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3" presetClass="entr" presetSubtype="52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 calcmode="lin" valueType="num">
                                      <p:cBhvr>
                                        <p:cTn id="25" dur="500" fill="hold"/>
                                        <p:tgtEl>
                                          <p:spTgt spid="11"/>
                                        </p:tgtEl>
                                        <p:attrNameLst>
                                          <p:attrName>ppt_x</p:attrName>
                                        </p:attrNameLst>
                                      </p:cBhvr>
                                      <p:tavLst>
                                        <p:tav tm="0">
                                          <p:val>
                                            <p:fltVal val="0.5"/>
                                          </p:val>
                                        </p:tav>
                                        <p:tav tm="100000">
                                          <p:val>
                                            <p:strVal val="#ppt_x"/>
                                          </p:val>
                                        </p:tav>
                                      </p:tavLst>
                                    </p:anim>
                                    <p:anim calcmode="lin" valueType="num">
                                      <p:cBhvr>
                                        <p:cTn id="26" dur="500" fill="hold"/>
                                        <p:tgtEl>
                                          <p:spTgt spid="11"/>
                                        </p:tgtEl>
                                        <p:attrNameLst>
                                          <p:attrName>ppt_y</p:attrName>
                                        </p:attrNameLst>
                                      </p:cBhvr>
                                      <p:tavLst>
                                        <p:tav tm="0">
                                          <p:val>
                                            <p:fltVal val="0.5"/>
                                          </p:val>
                                        </p:tav>
                                        <p:tav tm="100000">
                                          <p:val>
                                            <p:strVal val="#ppt_y"/>
                                          </p:val>
                                        </p:tav>
                                      </p:tavLst>
                                    </p:anim>
                                  </p:childTnLst>
                                </p:cTn>
                              </p:par>
                              <p:par>
                                <p:cTn id="27" presetID="23" presetClass="entr" presetSubtype="528" fill="hold" nodeType="with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ppt_x</p:attrName>
                                        </p:attrNameLst>
                                      </p:cBhvr>
                                      <p:tavLst>
                                        <p:tav tm="0">
                                          <p:val>
                                            <p:fltVal val="0.5"/>
                                          </p:val>
                                        </p:tav>
                                        <p:tav tm="100000">
                                          <p:val>
                                            <p:strVal val="#ppt_x"/>
                                          </p:val>
                                        </p:tav>
                                      </p:tavLst>
                                    </p:anim>
                                    <p:anim calcmode="lin" valueType="num">
                                      <p:cBhvr>
                                        <p:cTn id="32" dur="500" fill="hold"/>
                                        <p:tgtEl>
                                          <p:spTgt spid="7"/>
                                        </p:tgtEl>
                                        <p:attrNameLst>
                                          <p:attrName>ppt_y</p:attrName>
                                        </p:attrNameLst>
                                      </p:cBhvr>
                                      <p:tavLst>
                                        <p:tav tm="0">
                                          <p:val>
                                            <p:fltVal val="0.5"/>
                                          </p:val>
                                        </p:tav>
                                        <p:tav tm="100000">
                                          <p:val>
                                            <p:strVal val="#ppt_y"/>
                                          </p:val>
                                        </p:tav>
                                      </p:tavLst>
                                    </p:anim>
                                  </p:childTnLst>
                                </p:cTn>
                              </p:par>
                              <p:par>
                                <p:cTn id="33" presetID="23" presetClass="entr" presetSubtype="528" fill="hold" nodeType="withEffect">
                                  <p:stCondLst>
                                    <p:cond delay="50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ppt_x</p:attrName>
                                        </p:attrNameLst>
                                      </p:cBhvr>
                                      <p:tavLst>
                                        <p:tav tm="0">
                                          <p:val>
                                            <p:fltVal val="0.5"/>
                                          </p:val>
                                        </p:tav>
                                        <p:tav tm="100000">
                                          <p:val>
                                            <p:strVal val="#ppt_x"/>
                                          </p:val>
                                        </p:tav>
                                      </p:tavLst>
                                    </p:anim>
                                    <p:anim calcmode="lin" valueType="num">
                                      <p:cBhvr>
                                        <p:cTn id="38" dur="500" fill="hold"/>
                                        <p:tgtEl>
                                          <p:spTgt spid="5"/>
                                        </p:tgtEl>
                                        <p:attrNameLst>
                                          <p:attrName>ppt_y</p:attrName>
                                        </p:attrNameLst>
                                      </p:cBhvr>
                                      <p:tavLst>
                                        <p:tav tm="0">
                                          <p:val>
                                            <p:fltVal val="0.5"/>
                                          </p:val>
                                        </p:tav>
                                        <p:tav tm="100000">
                                          <p:val>
                                            <p:strVal val="#ppt_y"/>
                                          </p:val>
                                        </p:tav>
                                      </p:tavLst>
                                    </p:anim>
                                  </p:childTnLst>
                                </p:cTn>
                              </p:par>
                              <p:par>
                                <p:cTn id="39" presetID="23" presetClass="entr" presetSubtype="528" fill="hold" nodeType="withEffect">
                                  <p:stCondLst>
                                    <p:cond delay="75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 calcmode="lin" valueType="num">
                                      <p:cBhvr>
                                        <p:cTn id="43" dur="500" fill="hold"/>
                                        <p:tgtEl>
                                          <p:spTgt spid="14"/>
                                        </p:tgtEl>
                                        <p:attrNameLst>
                                          <p:attrName>ppt_x</p:attrName>
                                        </p:attrNameLst>
                                      </p:cBhvr>
                                      <p:tavLst>
                                        <p:tav tm="0">
                                          <p:val>
                                            <p:fltVal val="0.5"/>
                                          </p:val>
                                        </p:tav>
                                        <p:tav tm="100000">
                                          <p:val>
                                            <p:strVal val="#ppt_x"/>
                                          </p:val>
                                        </p:tav>
                                      </p:tavLst>
                                    </p:anim>
                                    <p:anim calcmode="lin" valueType="num">
                                      <p:cBhvr>
                                        <p:cTn id="44" dur="500" fill="hold"/>
                                        <p:tgtEl>
                                          <p:spTgt spid="14"/>
                                        </p:tgtEl>
                                        <p:attrNameLst>
                                          <p:attrName>ppt_y</p:attrName>
                                        </p:attrNameLst>
                                      </p:cBhvr>
                                      <p:tavLst>
                                        <p:tav tm="0">
                                          <p:val>
                                            <p:fltVal val="0.5"/>
                                          </p:val>
                                        </p:tav>
                                        <p:tav tm="100000">
                                          <p:val>
                                            <p:strVal val="#ppt_y"/>
                                          </p:val>
                                        </p:tav>
                                      </p:tavLst>
                                    </p:anim>
                                  </p:childTnLst>
                                </p:cTn>
                              </p:par>
                              <p:par>
                                <p:cTn id="45" presetID="23" presetClass="entr" presetSubtype="528" fill="hold" nodeType="withEffect">
                                  <p:stCondLst>
                                    <p:cond delay="100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 calcmode="lin" valueType="num">
                                      <p:cBhvr>
                                        <p:cTn id="49" dur="500" fill="hold"/>
                                        <p:tgtEl>
                                          <p:spTgt spid="8"/>
                                        </p:tgtEl>
                                        <p:attrNameLst>
                                          <p:attrName>ppt_x</p:attrName>
                                        </p:attrNameLst>
                                      </p:cBhvr>
                                      <p:tavLst>
                                        <p:tav tm="0">
                                          <p:val>
                                            <p:fltVal val="0.5"/>
                                          </p:val>
                                        </p:tav>
                                        <p:tav tm="100000">
                                          <p:val>
                                            <p:strVal val="#ppt_x"/>
                                          </p:val>
                                        </p:tav>
                                      </p:tavLst>
                                    </p:anim>
                                    <p:anim calcmode="lin" valueType="num">
                                      <p:cBhvr>
                                        <p:cTn id="50" dur="500" fill="hold"/>
                                        <p:tgtEl>
                                          <p:spTgt spid="8"/>
                                        </p:tgtEl>
                                        <p:attrNameLst>
                                          <p:attrName>ppt_y</p:attrName>
                                        </p:attrNameLst>
                                      </p:cBhvr>
                                      <p:tavLst>
                                        <p:tav tm="0">
                                          <p:val>
                                            <p:fltVal val="0.5"/>
                                          </p:val>
                                        </p:tav>
                                        <p:tav tm="100000">
                                          <p:val>
                                            <p:strVal val="#ppt_y"/>
                                          </p:val>
                                        </p:tav>
                                      </p:tavLst>
                                    </p:anim>
                                  </p:childTnLst>
                                </p:cTn>
                              </p:par>
                              <p:par>
                                <p:cTn id="51" presetID="23" presetClass="entr" presetSubtype="528" fill="hold" nodeType="withEffect">
                                  <p:stCondLst>
                                    <p:cond delay="1250"/>
                                  </p:stCondLst>
                                  <p:childTnLst>
                                    <p:set>
                                      <p:cBhvr>
                                        <p:cTn id="52" dur="1" fill="hold">
                                          <p:stCondLst>
                                            <p:cond delay="0"/>
                                          </p:stCondLst>
                                        </p:cTn>
                                        <p:tgtEl>
                                          <p:spTgt spid="6"/>
                                        </p:tgtEl>
                                        <p:attrNameLst>
                                          <p:attrName>style.visibility</p:attrName>
                                        </p:attrNameLst>
                                      </p:cBhvr>
                                      <p:to>
                                        <p:strVal val="visible"/>
                                      </p:to>
                                    </p:set>
                                    <p:anim calcmode="lin" valueType="num">
                                      <p:cBhvr>
                                        <p:cTn id="53" dur="500" fill="hold"/>
                                        <p:tgtEl>
                                          <p:spTgt spid="6"/>
                                        </p:tgtEl>
                                        <p:attrNameLst>
                                          <p:attrName>ppt_w</p:attrName>
                                        </p:attrNameLst>
                                      </p:cBhvr>
                                      <p:tavLst>
                                        <p:tav tm="0">
                                          <p:val>
                                            <p:fltVal val="0"/>
                                          </p:val>
                                        </p:tav>
                                        <p:tav tm="100000">
                                          <p:val>
                                            <p:strVal val="#ppt_w"/>
                                          </p:val>
                                        </p:tav>
                                      </p:tavLst>
                                    </p:anim>
                                    <p:anim calcmode="lin" valueType="num">
                                      <p:cBhvr>
                                        <p:cTn id="54" dur="500" fill="hold"/>
                                        <p:tgtEl>
                                          <p:spTgt spid="6"/>
                                        </p:tgtEl>
                                        <p:attrNameLst>
                                          <p:attrName>ppt_h</p:attrName>
                                        </p:attrNameLst>
                                      </p:cBhvr>
                                      <p:tavLst>
                                        <p:tav tm="0">
                                          <p:val>
                                            <p:fltVal val="0"/>
                                          </p:val>
                                        </p:tav>
                                        <p:tav tm="100000">
                                          <p:val>
                                            <p:strVal val="#ppt_h"/>
                                          </p:val>
                                        </p:tav>
                                      </p:tavLst>
                                    </p:anim>
                                    <p:anim calcmode="lin" valueType="num">
                                      <p:cBhvr>
                                        <p:cTn id="55" dur="500" fill="hold"/>
                                        <p:tgtEl>
                                          <p:spTgt spid="6"/>
                                        </p:tgtEl>
                                        <p:attrNameLst>
                                          <p:attrName>ppt_x</p:attrName>
                                        </p:attrNameLst>
                                      </p:cBhvr>
                                      <p:tavLst>
                                        <p:tav tm="0">
                                          <p:val>
                                            <p:fltVal val="0.5"/>
                                          </p:val>
                                        </p:tav>
                                        <p:tav tm="100000">
                                          <p:val>
                                            <p:strVal val="#ppt_x"/>
                                          </p:val>
                                        </p:tav>
                                      </p:tavLst>
                                    </p:anim>
                                    <p:anim calcmode="lin" valueType="num">
                                      <p:cBhvr>
                                        <p:cTn id="56" dur="500" fill="hold"/>
                                        <p:tgtEl>
                                          <p:spTgt spid="6"/>
                                        </p:tgtEl>
                                        <p:attrNameLst>
                                          <p:attrName>ppt_y</p:attrName>
                                        </p:attrNameLst>
                                      </p:cBhvr>
                                      <p:tavLst>
                                        <p:tav tm="0">
                                          <p:val>
                                            <p:fltVal val="0.5"/>
                                          </p:val>
                                        </p:tav>
                                        <p:tav tm="100000">
                                          <p:val>
                                            <p:strVal val="#ppt_y"/>
                                          </p:val>
                                        </p:tav>
                                      </p:tavLst>
                                    </p:anim>
                                  </p:childTnLst>
                                </p:cTn>
                              </p:par>
                            </p:childTnLst>
                          </p:cTn>
                        </p:par>
                        <p:par>
                          <p:cTn id="57" fill="hold">
                            <p:stCondLst>
                              <p:cond delay="186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 name="圆角矩形 79"/>
          <p:cNvSpPr/>
          <p:nvPr/>
        </p:nvSpPr>
        <p:spPr>
          <a:xfrm>
            <a:off x="561324" y="2107617"/>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81" name="组合 80"/>
          <p:cNvGrpSpPr/>
          <p:nvPr/>
        </p:nvGrpSpPr>
        <p:grpSpPr>
          <a:xfrm>
            <a:off x="1041090" y="975733"/>
            <a:ext cx="1447442" cy="1447442"/>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83" name="椭圆 8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84" name="椭圆 83"/>
          <p:cNvSpPr/>
          <p:nvPr/>
        </p:nvSpPr>
        <p:spPr>
          <a:xfrm>
            <a:off x="2145177" y="1920961"/>
            <a:ext cx="373310" cy="373310"/>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1</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85" name="矩形 84"/>
          <p:cNvSpPr/>
          <p:nvPr/>
        </p:nvSpPr>
        <p:spPr>
          <a:xfrm>
            <a:off x="1223836" y="1546147"/>
            <a:ext cx="1107996" cy="369332"/>
          </a:xfrm>
          <a:prstGeom prst="rect">
            <a:avLst/>
          </a:prstGeom>
        </p:spPr>
        <p:txBody>
          <a:bodyPr wrap="none">
            <a:spAutoFit/>
          </a:bodyPr>
          <a:lstStyle/>
          <a:p>
            <a:r>
              <a:rPr lang="zh-CN" altLang="en-US" dirty="0">
                <a:latin typeface="字魂59号-创粗黑" panose="00000500000000000000" charset="-122"/>
                <a:ea typeface="字魂59号-创粗黑" panose="00000500000000000000" charset="-122"/>
                <a:cs typeface="字魂59号-创粗黑" panose="00000500000000000000" charset="-122"/>
              </a:rPr>
              <a:t>添加标题</a:t>
            </a:r>
          </a:p>
        </p:txBody>
      </p:sp>
      <p:sp>
        <p:nvSpPr>
          <p:cNvPr id="86" name="TextBox 85"/>
          <p:cNvSpPr txBox="1"/>
          <p:nvPr/>
        </p:nvSpPr>
        <p:spPr>
          <a:xfrm>
            <a:off x="825473" y="2653096"/>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a:t>
            </a:r>
            <a:endParaRPr lang="zh-CN" altLang="en-US" sz="16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87" name="圆角矩形 86"/>
          <p:cNvSpPr/>
          <p:nvPr/>
        </p:nvSpPr>
        <p:spPr>
          <a:xfrm>
            <a:off x="3352628" y="2119458"/>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88" name="组合 87"/>
          <p:cNvGrpSpPr/>
          <p:nvPr/>
        </p:nvGrpSpPr>
        <p:grpSpPr>
          <a:xfrm>
            <a:off x="3832394" y="987574"/>
            <a:ext cx="1447442" cy="1447442"/>
            <a:chOff x="304800" y="673100"/>
            <a:chExt cx="4000500" cy="4000500"/>
          </a:xfrm>
          <a:effectLst>
            <a:outerShdw blurRad="444500" dist="254000" dir="8100000" algn="tr" rotWithShape="0">
              <a:prstClr val="black">
                <a:alpha val="50000"/>
              </a:prstClr>
            </a:outerShdw>
          </a:effectLst>
        </p:grpSpPr>
        <p:sp>
          <p:nvSpPr>
            <p:cNvPr id="89" name="同心圆 8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0" name="椭圆 8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91" name="椭圆 90"/>
          <p:cNvSpPr/>
          <p:nvPr/>
        </p:nvSpPr>
        <p:spPr>
          <a:xfrm>
            <a:off x="4936481" y="1932802"/>
            <a:ext cx="373310" cy="373310"/>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2</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92" name="矩形 91"/>
          <p:cNvSpPr/>
          <p:nvPr/>
        </p:nvSpPr>
        <p:spPr>
          <a:xfrm>
            <a:off x="4015140" y="1557988"/>
            <a:ext cx="1107996" cy="369332"/>
          </a:xfrm>
          <a:prstGeom prst="rect">
            <a:avLst/>
          </a:prstGeom>
        </p:spPr>
        <p:txBody>
          <a:bodyPr wrap="none">
            <a:spAutoFit/>
          </a:bodyPr>
          <a:lstStyle/>
          <a:p>
            <a:r>
              <a:rPr lang="zh-CN" altLang="en-US" dirty="0">
                <a:latin typeface="字魂59号-创粗黑" panose="00000500000000000000" charset="-122"/>
                <a:ea typeface="字魂59号-创粗黑" panose="00000500000000000000" charset="-122"/>
                <a:cs typeface="字魂59号-创粗黑" panose="00000500000000000000" charset="-122"/>
              </a:rPr>
              <a:t>添加标题</a:t>
            </a:r>
          </a:p>
        </p:txBody>
      </p:sp>
      <p:sp>
        <p:nvSpPr>
          <p:cNvPr id="93" name="TextBox 92"/>
          <p:cNvSpPr txBox="1"/>
          <p:nvPr/>
        </p:nvSpPr>
        <p:spPr>
          <a:xfrm>
            <a:off x="3616777" y="2664937"/>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a:t>
            </a:r>
            <a:endParaRPr lang="zh-CN" altLang="en-US" sz="16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94" name="圆角矩形 93"/>
          <p:cNvSpPr/>
          <p:nvPr/>
        </p:nvSpPr>
        <p:spPr>
          <a:xfrm>
            <a:off x="6132476" y="2115264"/>
            <a:ext cx="2448272"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95" name="组合 94"/>
          <p:cNvGrpSpPr/>
          <p:nvPr/>
        </p:nvGrpSpPr>
        <p:grpSpPr>
          <a:xfrm>
            <a:off x="6612242" y="983380"/>
            <a:ext cx="1447442" cy="1447442"/>
            <a:chOff x="304800" y="673100"/>
            <a:chExt cx="4000500" cy="4000500"/>
          </a:xfrm>
          <a:effectLst>
            <a:outerShdw blurRad="444500" dist="254000" dir="8100000" algn="tr" rotWithShape="0">
              <a:prstClr val="black">
                <a:alpha val="50000"/>
              </a:prstClr>
            </a:outerShdw>
          </a:effectLst>
        </p:grpSpPr>
        <p:sp>
          <p:nvSpPr>
            <p:cNvPr id="96" name="同心圆 9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7" name="椭圆 9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98" name="椭圆 97"/>
          <p:cNvSpPr/>
          <p:nvPr/>
        </p:nvSpPr>
        <p:spPr>
          <a:xfrm>
            <a:off x="7716329" y="1928608"/>
            <a:ext cx="373310" cy="373310"/>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字魂59号-创粗黑" panose="00000500000000000000" charset="-122"/>
                <a:ea typeface="字魂59号-创粗黑" panose="00000500000000000000" charset="-122"/>
                <a:cs typeface="字魂59号-创粗黑" panose="00000500000000000000" charset="-122"/>
              </a:rPr>
              <a:t>3</a:t>
            </a:r>
            <a:endParaRPr lang="zh-CN" altLang="en-US" dirty="0">
              <a:latin typeface="字魂59号-创粗黑" panose="00000500000000000000" charset="-122"/>
              <a:ea typeface="字魂59号-创粗黑" panose="00000500000000000000" charset="-122"/>
              <a:cs typeface="字魂59号-创粗黑" panose="00000500000000000000" charset="-122"/>
            </a:endParaRPr>
          </a:p>
        </p:txBody>
      </p:sp>
      <p:sp>
        <p:nvSpPr>
          <p:cNvPr id="99" name="矩形 98"/>
          <p:cNvSpPr/>
          <p:nvPr/>
        </p:nvSpPr>
        <p:spPr>
          <a:xfrm>
            <a:off x="6794988" y="1553794"/>
            <a:ext cx="1107996" cy="369332"/>
          </a:xfrm>
          <a:prstGeom prst="rect">
            <a:avLst/>
          </a:prstGeom>
        </p:spPr>
        <p:txBody>
          <a:bodyPr wrap="none">
            <a:spAutoFit/>
          </a:bodyPr>
          <a:lstStyle/>
          <a:p>
            <a:r>
              <a:rPr lang="zh-CN" altLang="en-US" dirty="0">
                <a:latin typeface="字魂59号-创粗黑" panose="00000500000000000000" charset="-122"/>
                <a:ea typeface="字魂59号-创粗黑" panose="00000500000000000000" charset="-122"/>
                <a:cs typeface="字魂59号-创粗黑" panose="00000500000000000000" charset="-122"/>
              </a:rPr>
              <a:t>添加标题</a:t>
            </a:r>
          </a:p>
        </p:txBody>
      </p:sp>
      <p:sp>
        <p:nvSpPr>
          <p:cNvPr id="100" name="TextBox 99"/>
          <p:cNvSpPr txBox="1"/>
          <p:nvPr/>
        </p:nvSpPr>
        <p:spPr>
          <a:xfrm>
            <a:off x="6396625" y="2660743"/>
            <a:ext cx="1944216" cy="1600438"/>
          </a:xfrm>
          <a:prstGeom prst="rect">
            <a:avLst/>
          </a:prstGeom>
          <a:noFill/>
        </p:spPr>
        <p:txBody>
          <a:bodyPr wrap="square" lIns="0" tIns="0" rIns="0" bIns="0" rtlCol="0">
            <a:spAutoFit/>
          </a:bodyPr>
          <a:lstStyle/>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点击输入简要文字内容，文字内容需概括精炼，不用多余的文字修饰。点击输入简要文字内容，文字内容需概括精炼，不用多余的文字修饰。</a:t>
            </a:r>
            <a:endParaRPr lang="en-US" altLang="zh-CN"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30000"/>
              </a:lnSpc>
            </a:pPr>
            <a:r>
              <a:rPr lang="zh-CN" altLang="en-US" sz="10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       点击输入简要文字内容，文字内容需概括精炼，不用多余的文字修饰。</a:t>
            </a:r>
            <a:endParaRPr lang="zh-CN" altLang="en-US" sz="1600" b="1"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14:presetBounceEnd="40000">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14:bounceEnd="40000">
                                          <p:cBhvr additive="base">
                                            <p:cTn id="23" dur="500" fill="hold"/>
                                            <p:tgtEl>
                                              <p:spTgt spid="81"/>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53" presetClass="entr" presetSubtype="16" fill="hold" grpId="0" nodeType="withEffect">
                                      <p:stCondLst>
                                        <p:cond delay="20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barn(outVertical)">
                                          <p:cBhvr>
                                            <p:cTn id="32" dur="500"/>
                                            <p:tgtEl>
                                              <p:spTgt spid="85"/>
                                            </p:tgtEl>
                                          </p:cBhvr>
                                        </p:animEffect>
                                      </p:childTnLst>
                                    </p:cTn>
                                  </p:par>
                                </p:childTnLst>
                              </p:cTn>
                            </p:par>
                            <p:par>
                              <p:cTn id="33" fill="hold">
                                <p:stCondLst>
                                  <p:cond delay="1860"/>
                                </p:stCondLst>
                                <p:childTnLst>
                                  <p:par>
                                    <p:cTn id="34" presetID="21" presetClass="entr" presetSubtype="1"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heel(1)">
                                          <p:cBhvr>
                                            <p:cTn id="36" dur="800"/>
                                            <p:tgtEl>
                                              <p:spTgt spid="80"/>
                                            </p:tgtEl>
                                          </p:cBhvr>
                                        </p:animEffect>
                                      </p:childTnLst>
                                    </p:cTn>
                                  </p:par>
                                </p:childTnLst>
                              </p:cTn>
                            </p:par>
                            <p:par>
                              <p:cTn id="37" fill="hold">
                                <p:stCondLst>
                                  <p:cond delay="2860"/>
                                </p:stCondLst>
                                <p:childTnLst>
                                  <p:par>
                                    <p:cTn id="38" presetID="22" presetClass="entr" presetSubtype="8" fill="hold" grpId="0" nodeType="afterEffect">
                                      <p:stCondLst>
                                        <p:cond delay="0"/>
                                      </p:stCondLst>
                                      <p:iterate type="lt">
                                        <p:tmPct val="30000"/>
                                      </p:iterate>
                                      <p:childTnLst>
                                        <p:set>
                                          <p:cBhvr>
                                            <p:cTn id="39" dur="1" fill="hold">
                                              <p:stCondLst>
                                                <p:cond delay="0"/>
                                              </p:stCondLst>
                                            </p:cTn>
                                            <p:tgtEl>
                                              <p:spTgt spid="86"/>
                                            </p:tgtEl>
                                            <p:attrNameLst>
                                              <p:attrName>style.visibility</p:attrName>
                                            </p:attrNameLst>
                                          </p:cBhvr>
                                          <p:to>
                                            <p:strVal val="visible"/>
                                          </p:to>
                                        </p:set>
                                        <p:animEffect transition="in" filter="wipe(left)">
                                          <p:cBhvr>
                                            <p:cTn id="40" dur="50"/>
                                            <p:tgtEl>
                                              <p:spTgt spid="86"/>
                                            </p:tgtEl>
                                          </p:cBhvr>
                                        </p:animEffect>
                                      </p:childTnLst>
                                    </p:cTn>
                                  </p:par>
                                  <p:par>
                                    <p:cTn id="41" presetID="36" presetClass="emph" presetSubtype="0" fill="hold" grpId="1" nodeType="withEffect">
                                      <p:stCondLst>
                                        <p:cond delay="0"/>
                                      </p:stCondLst>
                                      <p:iterate type="lt">
                                        <p:tmPct val="30000"/>
                                      </p:iterate>
                                      <p:childTnLst>
                                        <p:animScale>
                                          <p:cBhvr>
                                            <p:cTn id="42" dur="25" autoRev="1" fill="hold">
                                              <p:stCondLst>
                                                <p:cond delay="0"/>
                                              </p:stCondLst>
                                            </p:cTn>
                                            <p:tgtEl>
                                              <p:spTgt spid="86"/>
                                            </p:tgtEl>
                                          </p:cBhvr>
                                          <p:to x="80000" y="100000"/>
                                        </p:animScale>
                                        <p:anim by="(#ppt_w*0.10)" calcmode="lin" valueType="num">
                                          <p:cBhvr>
                                            <p:cTn id="43" dur="25" autoRev="1" fill="hold">
                                              <p:stCondLst>
                                                <p:cond delay="0"/>
                                              </p:stCondLst>
                                            </p:cTn>
                                            <p:tgtEl>
                                              <p:spTgt spid="86"/>
                                            </p:tgtEl>
                                            <p:attrNameLst>
                                              <p:attrName>ppt_x</p:attrName>
                                            </p:attrNameLst>
                                          </p:cBhvr>
                                        </p:anim>
                                        <p:anim by="(-#ppt_w*0.10)" calcmode="lin" valueType="num">
                                          <p:cBhvr>
                                            <p:cTn id="44" dur="25" autoRev="1" fill="hold">
                                              <p:stCondLst>
                                                <p:cond delay="0"/>
                                              </p:stCondLst>
                                            </p:cTn>
                                            <p:tgtEl>
                                              <p:spTgt spid="86"/>
                                            </p:tgtEl>
                                            <p:attrNameLst>
                                              <p:attrName>ppt_y</p:attrName>
                                            </p:attrNameLst>
                                          </p:cBhvr>
                                        </p:anim>
                                        <p:animRot by="-480000">
                                          <p:cBhvr>
                                            <p:cTn id="45" dur="25" autoRev="1" fill="hold">
                                              <p:stCondLst>
                                                <p:cond delay="0"/>
                                              </p:stCondLst>
                                            </p:cTn>
                                            <p:tgtEl>
                                              <p:spTgt spid="86"/>
                                            </p:tgtEl>
                                            <p:attrNameLst>
                                              <p:attrName>r</p:attrName>
                                            </p:attrNameLst>
                                          </p:cBhvr>
                                        </p:animRot>
                                      </p:childTnLst>
                                    </p:cTn>
                                  </p:par>
                                </p:childTnLst>
                              </p:cTn>
                            </p:par>
                            <p:par>
                              <p:cTn id="46" fill="hold">
                                <p:stCondLst>
                                  <p:cond delay="4500"/>
                                </p:stCondLst>
                                <p:childTnLst>
                                  <p:par>
                                    <p:cTn id="47" presetID="2" presetClass="entr" presetSubtype="2" fill="hold" nodeType="afterEffect" p14:presetBounceEnd="40000">
                                      <p:stCondLst>
                                        <p:cond delay="0"/>
                                      </p:stCondLst>
                                      <p:childTnLst>
                                        <p:set>
                                          <p:cBhvr>
                                            <p:cTn id="48" dur="1" fill="hold">
                                              <p:stCondLst>
                                                <p:cond delay="0"/>
                                              </p:stCondLst>
                                            </p:cTn>
                                            <p:tgtEl>
                                              <p:spTgt spid="88"/>
                                            </p:tgtEl>
                                            <p:attrNameLst>
                                              <p:attrName>style.visibility</p:attrName>
                                            </p:attrNameLst>
                                          </p:cBhvr>
                                          <p:to>
                                            <p:strVal val="visible"/>
                                          </p:to>
                                        </p:set>
                                        <p:anim calcmode="lin" valueType="num" p14:bounceEnd="40000">
                                          <p:cBhvr additive="base">
                                            <p:cTn id="49" dur="500" fill="hold"/>
                                            <p:tgtEl>
                                              <p:spTgt spid="88"/>
                                            </p:tgtEl>
                                            <p:attrNameLst>
                                              <p:attrName>ppt_x</p:attrName>
                                            </p:attrNameLst>
                                          </p:cBhvr>
                                          <p:tavLst>
                                            <p:tav tm="0">
                                              <p:val>
                                                <p:strVal val="1+#ppt_w/2"/>
                                              </p:val>
                                            </p:tav>
                                            <p:tav tm="100000">
                                              <p:val>
                                                <p:strVal val="#ppt_x"/>
                                              </p:val>
                                            </p:tav>
                                          </p:tavLst>
                                        </p:anim>
                                        <p:anim calcmode="lin" valueType="num" p14:bounceEnd="40000">
                                          <p:cBhvr additive="base">
                                            <p:cTn id="50" dur="500" fill="hold"/>
                                            <p:tgtEl>
                                              <p:spTgt spid="88"/>
                                            </p:tgtEl>
                                            <p:attrNameLst>
                                              <p:attrName>ppt_y</p:attrName>
                                            </p:attrNameLst>
                                          </p:cBhvr>
                                          <p:tavLst>
                                            <p:tav tm="0">
                                              <p:val>
                                                <p:strVal val="#ppt_y"/>
                                              </p:val>
                                            </p:tav>
                                            <p:tav tm="100000">
                                              <p:val>
                                                <p:strVal val="#ppt_y"/>
                                              </p:val>
                                            </p:tav>
                                          </p:tavLst>
                                        </p:anim>
                                      </p:childTnLst>
                                    </p:cTn>
                                  </p:par>
                                  <p:par>
                                    <p:cTn id="51" presetID="53" presetClass="entr" presetSubtype="16" fill="hold" grpId="0" nodeType="withEffect">
                                      <p:stCondLst>
                                        <p:cond delay="20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barn(outVertical)">
                                          <p:cBhvr>
                                            <p:cTn id="58" dur="500"/>
                                            <p:tgtEl>
                                              <p:spTgt spid="92"/>
                                            </p:tgtEl>
                                          </p:cBhvr>
                                        </p:animEffect>
                                      </p:childTnLst>
                                    </p:cTn>
                                  </p:par>
                                </p:childTnLst>
                              </p:cTn>
                            </p:par>
                            <p:par>
                              <p:cTn id="59" fill="hold">
                                <p:stCondLst>
                                  <p:cond delay="5000"/>
                                </p:stCondLst>
                                <p:childTnLst>
                                  <p:par>
                                    <p:cTn id="60" presetID="21" presetClass="entr" presetSubtype="1"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wheel(1)">
                                          <p:cBhvr>
                                            <p:cTn id="62" dur="800"/>
                                            <p:tgtEl>
                                              <p:spTgt spid="87"/>
                                            </p:tgtEl>
                                          </p:cBhvr>
                                        </p:animEffect>
                                      </p:childTnLst>
                                    </p:cTn>
                                  </p:par>
                                </p:childTnLst>
                              </p:cTn>
                            </p:par>
                            <p:par>
                              <p:cTn id="63" fill="hold">
                                <p:stCondLst>
                                  <p:cond delay="600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93"/>
                                            </p:tgtEl>
                                            <p:attrNameLst>
                                              <p:attrName>style.visibility</p:attrName>
                                            </p:attrNameLst>
                                          </p:cBhvr>
                                          <p:to>
                                            <p:strVal val="visible"/>
                                          </p:to>
                                        </p:set>
                                        <p:animEffect transition="in" filter="wipe(left)">
                                          <p:cBhvr>
                                            <p:cTn id="66" dur="50"/>
                                            <p:tgtEl>
                                              <p:spTgt spid="93"/>
                                            </p:tgtEl>
                                          </p:cBhvr>
                                        </p:animEffect>
                                      </p:childTnLst>
                                    </p:cTn>
                                  </p:par>
                                  <p:par>
                                    <p:cTn id="67" presetID="36" presetClass="emph" presetSubtype="0" fill="hold" grpId="1" nodeType="withEffect">
                                      <p:stCondLst>
                                        <p:cond delay="0"/>
                                      </p:stCondLst>
                                      <p:iterate type="lt">
                                        <p:tmPct val="30000"/>
                                      </p:iterate>
                                      <p:childTnLst>
                                        <p:animScale>
                                          <p:cBhvr>
                                            <p:cTn id="68" dur="25" autoRev="1" fill="hold">
                                              <p:stCondLst>
                                                <p:cond delay="0"/>
                                              </p:stCondLst>
                                            </p:cTn>
                                            <p:tgtEl>
                                              <p:spTgt spid="93"/>
                                            </p:tgtEl>
                                          </p:cBhvr>
                                          <p:to x="80000" y="100000"/>
                                        </p:animScale>
                                        <p:anim by="(#ppt_w*0.10)" calcmode="lin" valueType="num">
                                          <p:cBhvr>
                                            <p:cTn id="69" dur="25" autoRev="1" fill="hold">
                                              <p:stCondLst>
                                                <p:cond delay="0"/>
                                              </p:stCondLst>
                                            </p:cTn>
                                            <p:tgtEl>
                                              <p:spTgt spid="93"/>
                                            </p:tgtEl>
                                            <p:attrNameLst>
                                              <p:attrName>ppt_x</p:attrName>
                                            </p:attrNameLst>
                                          </p:cBhvr>
                                        </p:anim>
                                        <p:anim by="(-#ppt_w*0.10)" calcmode="lin" valueType="num">
                                          <p:cBhvr>
                                            <p:cTn id="70" dur="25" autoRev="1" fill="hold">
                                              <p:stCondLst>
                                                <p:cond delay="0"/>
                                              </p:stCondLst>
                                            </p:cTn>
                                            <p:tgtEl>
                                              <p:spTgt spid="93"/>
                                            </p:tgtEl>
                                            <p:attrNameLst>
                                              <p:attrName>ppt_y</p:attrName>
                                            </p:attrNameLst>
                                          </p:cBhvr>
                                        </p:anim>
                                        <p:animRot by="-480000">
                                          <p:cBhvr>
                                            <p:cTn id="71" dur="25" autoRev="1" fill="hold">
                                              <p:stCondLst>
                                                <p:cond delay="0"/>
                                              </p:stCondLst>
                                            </p:cTn>
                                            <p:tgtEl>
                                              <p:spTgt spid="93"/>
                                            </p:tgtEl>
                                            <p:attrNameLst>
                                              <p:attrName>r</p:attrName>
                                            </p:attrNameLst>
                                          </p:cBhvr>
                                        </p:animRot>
                                      </p:childTnLst>
                                    </p:cTn>
                                  </p:par>
                                </p:childTnLst>
                              </p:cTn>
                            </p:par>
                            <p:par>
                              <p:cTn id="72" fill="hold">
                                <p:stCondLst>
                                  <p:cond delay="7639"/>
                                </p:stCondLst>
                                <p:childTnLst>
                                  <p:par>
                                    <p:cTn id="73" presetID="2" presetClass="entr" presetSubtype="2" fill="hold" nodeType="afterEffect" p14:presetBounceEnd="40000">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14:bounceEnd="40000">
                                          <p:cBhvr additive="base">
                                            <p:cTn id="75" dur="500" fill="hold"/>
                                            <p:tgtEl>
                                              <p:spTgt spid="95"/>
                                            </p:tgtEl>
                                            <p:attrNameLst>
                                              <p:attrName>ppt_x</p:attrName>
                                            </p:attrNameLst>
                                          </p:cBhvr>
                                          <p:tavLst>
                                            <p:tav tm="0">
                                              <p:val>
                                                <p:strVal val="1+#ppt_w/2"/>
                                              </p:val>
                                            </p:tav>
                                            <p:tav tm="100000">
                                              <p:val>
                                                <p:strVal val="#ppt_x"/>
                                              </p:val>
                                            </p:tav>
                                          </p:tavLst>
                                        </p:anim>
                                        <p:anim calcmode="lin" valueType="num" p14:bounceEnd="40000">
                                          <p:cBhvr additive="base">
                                            <p:cTn id="76" dur="500" fill="hold"/>
                                            <p:tgtEl>
                                              <p:spTgt spid="95"/>
                                            </p:tgtEl>
                                            <p:attrNameLst>
                                              <p:attrName>ppt_y</p:attrName>
                                            </p:attrNameLst>
                                          </p:cBhvr>
                                          <p:tavLst>
                                            <p:tav tm="0">
                                              <p:val>
                                                <p:strVal val="#ppt_y"/>
                                              </p:val>
                                            </p:tav>
                                            <p:tav tm="100000">
                                              <p:val>
                                                <p:strVal val="#ppt_y"/>
                                              </p:val>
                                            </p:tav>
                                          </p:tavLst>
                                        </p:anim>
                                      </p:childTnLst>
                                    </p:cTn>
                                  </p:par>
                                  <p:par>
                                    <p:cTn id="77" presetID="53" presetClass="entr" presetSubtype="16" fill="hold" grpId="0" nodeType="withEffect">
                                      <p:stCondLst>
                                        <p:cond delay="200"/>
                                      </p:stCondLst>
                                      <p:childTnLst>
                                        <p:set>
                                          <p:cBhvr>
                                            <p:cTn id="78" dur="1" fill="hold">
                                              <p:stCondLst>
                                                <p:cond delay="0"/>
                                              </p:stCondLst>
                                            </p:cTn>
                                            <p:tgtEl>
                                              <p:spTgt spid="98"/>
                                            </p:tgtEl>
                                            <p:attrNameLst>
                                              <p:attrName>style.visibility</p:attrName>
                                            </p:attrNameLst>
                                          </p:cBhvr>
                                          <p:to>
                                            <p:strVal val="visible"/>
                                          </p:to>
                                        </p:set>
                                        <p:anim calcmode="lin" valueType="num">
                                          <p:cBhvr>
                                            <p:cTn id="79" dur="500" fill="hold"/>
                                            <p:tgtEl>
                                              <p:spTgt spid="98"/>
                                            </p:tgtEl>
                                            <p:attrNameLst>
                                              <p:attrName>ppt_w</p:attrName>
                                            </p:attrNameLst>
                                          </p:cBhvr>
                                          <p:tavLst>
                                            <p:tav tm="0">
                                              <p:val>
                                                <p:fltVal val="0"/>
                                              </p:val>
                                            </p:tav>
                                            <p:tav tm="100000">
                                              <p:val>
                                                <p:strVal val="#ppt_w"/>
                                              </p:val>
                                            </p:tav>
                                          </p:tavLst>
                                        </p:anim>
                                        <p:anim calcmode="lin" valueType="num">
                                          <p:cBhvr>
                                            <p:cTn id="80" dur="500" fill="hold"/>
                                            <p:tgtEl>
                                              <p:spTgt spid="98"/>
                                            </p:tgtEl>
                                            <p:attrNameLst>
                                              <p:attrName>ppt_h</p:attrName>
                                            </p:attrNameLst>
                                          </p:cBhvr>
                                          <p:tavLst>
                                            <p:tav tm="0">
                                              <p:val>
                                                <p:fltVal val="0"/>
                                              </p:val>
                                            </p:tav>
                                            <p:tav tm="100000">
                                              <p:val>
                                                <p:strVal val="#ppt_h"/>
                                              </p:val>
                                            </p:tav>
                                          </p:tavLst>
                                        </p:anim>
                                        <p:animEffect transition="in" filter="fade">
                                          <p:cBhvr>
                                            <p:cTn id="81" dur="500"/>
                                            <p:tgtEl>
                                              <p:spTgt spid="98"/>
                                            </p:tgtEl>
                                          </p:cBhvr>
                                        </p:animEffect>
                                      </p:childTnLst>
                                    </p:cTn>
                                  </p:par>
                                  <p:par>
                                    <p:cTn id="82" presetID="16" presetClass="entr" presetSubtype="37" fill="hold" grpId="0"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barn(outVertical)">
                                          <p:cBhvr>
                                            <p:cTn id="84" dur="500"/>
                                            <p:tgtEl>
                                              <p:spTgt spid="99"/>
                                            </p:tgtEl>
                                          </p:cBhvr>
                                        </p:animEffect>
                                      </p:childTnLst>
                                    </p:cTn>
                                  </p:par>
                                </p:childTnLst>
                              </p:cTn>
                            </p:par>
                            <p:par>
                              <p:cTn id="85" fill="hold">
                                <p:stCondLst>
                                  <p:cond delay="8139"/>
                                </p:stCondLst>
                                <p:childTnLst>
                                  <p:par>
                                    <p:cTn id="86" presetID="21" presetClass="entr" presetSubtype="1" fill="hold" grpId="0" nodeType="after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wheel(1)">
                                          <p:cBhvr>
                                            <p:cTn id="88" dur="800"/>
                                            <p:tgtEl>
                                              <p:spTgt spid="94"/>
                                            </p:tgtEl>
                                          </p:cBhvr>
                                        </p:animEffect>
                                      </p:childTnLst>
                                    </p:cTn>
                                  </p:par>
                                </p:childTnLst>
                              </p:cTn>
                            </p:par>
                            <p:par>
                              <p:cTn id="89" fill="hold">
                                <p:stCondLst>
                                  <p:cond delay="9139"/>
                                </p:stCondLst>
                                <p:childTnLst>
                                  <p:par>
                                    <p:cTn id="90" presetID="22" presetClass="entr" presetSubtype="8" fill="hold" grpId="0" nodeType="afterEffect">
                                      <p:stCondLst>
                                        <p:cond delay="0"/>
                                      </p:stCondLst>
                                      <p:iterate type="lt">
                                        <p:tmPct val="30000"/>
                                      </p:iterate>
                                      <p:childTnLst>
                                        <p:set>
                                          <p:cBhvr>
                                            <p:cTn id="91" dur="1" fill="hold">
                                              <p:stCondLst>
                                                <p:cond delay="0"/>
                                              </p:stCondLst>
                                            </p:cTn>
                                            <p:tgtEl>
                                              <p:spTgt spid="100"/>
                                            </p:tgtEl>
                                            <p:attrNameLst>
                                              <p:attrName>style.visibility</p:attrName>
                                            </p:attrNameLst>
                                          </p:cBhvr>
                                          <p:to>
                                            <p:strVal val="visible"/>
                                          </p:to>
                                        </p:set>
                                        <p:animEffect transition="in" filter="wipe(left)">
                                          <p:cBhvr>
                                            <p:cTn id="92" dur="50"/>
                                            <p:tgtEl>
                                              <p:spTgt spid="100"/>
                                            </p:tgtEl>
                                          </p:cBhvr>
                                        </p:animEffect>
                                      </p:childTnLst>
                                    </p:cTn>
                                  </p:par>
                                  <p:par>
                                    <p:cTn id="93" presetID="36" presetClass="emph" presetSubtype="0" fill="hold" grpId="1" nodeType="withEffect">
                                      <p:stCondLst>
                                        <p:cond delay="0"/>
                                      </p:stCondLst>
                                      <p:iterate type="lt">
                                        <p:tmPct val="30000"/>
                                      </p:iterate>
                                      <p:childTnLst>
                                        <p:animScale>
                                          <p:cBhvr>
                                            <p:cTn id="94" dur="25" autoRev="1" fill="hold">
                                              <p:stCondLst>
                                                <p:cond delay="0"/>
                                              </p:stCondLst>
                                            </p:cTn>
                                            <p:tgtEl>
                                              <p:spTgt spid="100"/>
                                            </p:tgtEl>
                                          </p:cBhvr>
                                          <p:to x="80000" y="100000"/>
                                        </p:animScale>
                                        <p:anim by="(#ppt_w*0.10)" calcmode="lin" valueType="num">
                                          <p:cBhvr>
                                            <p:cTn id="95" dur="25" autoRev="1" fill="hold">
                                              <p:stCondLst>
                                                <p:cond delay="0"/>
                                              </p:stCondLst>
                                            </p:cTn>
                                            <p:tgtEl>
                                              <p:spTgt spid="100"/>
                                            </p:tgtEl>
                                            <p:attrNameLst>
                                              <p:attrName>ppt_x</p:attrName>
                                            </p:attrNameLst>
                                          </p:cBhvr>
                                        </p:anim>
                                        <p:anim by="(-#ppt_w*0.10)" calcmode="lin" valueType="num">
                                          <p:cBhvr>
                                            <p:cTn id="96" dur="25" autoRev="1" fill="hold">
                                              <p:stCondLst>
                                                <p:cond delay="0"/>
                                              </p:stCondLst>
                                            </p:cTn>
                                            <p:tgtEl>
                                              <p:spTgt spid="100"/>
                                            </p:tgtEl>
                                            <p:attrNameLst>
                                              <p:attrName>ppt_y</p:attrName>
                                            </p:attrNameLst>
                                          </p:cBhvr>
                                        </p:anim>
                                        <p:animRot by="-480000">
                                          <p:cBhvr>
                                            <p:cTn id="97" dur="25" autoRev="1" fill="hold">
                                              <p:stCondLst>
                                                <p:cond delay="0"/>
                                              </p:stCondLst>
                                            </p:cTn>
                                            <p:tgtEl>
                                              <p:spTgt spid="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80" grpId="0" animBg="1"/>
          <p:bldP spid="84" grpId="0" animBg="1"/>
          <p:bldP spid="85" grpId="0"/>
          <p:bldP spid="86" grpId="0"/>
          <p:bldP spid="86" grpId="1"/>
          <p:bldP spid="87" grpId="0" animBg="1"/>
          <p:bldP spid="91" grpId="0" animBg="1"/>
          <p:bldP spid="92" grpId="0"/>
          <p:bldP spid="93" grpId="0"/>
          <p:bldP spid="93" grpId="1"/>
          <p:bldP spid="94" grpId="0" animBg="1"/>
          <p:bldP spid="98" grpId="0" animBg="1"/>
          <p:bldP spid="99" grpId="0"/>
          <p:bldP spid="100" grpId="0"/>
          <p:bldP spid="10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additive="base">
                                            <p:cTn id="23" dur="500" fill="hold"/>
                                            <p:tgtEl>
                                              <p:spTgt spid="81"/>
                                            </p:tgtEl>
                                            <p:attrNameLst>
                                              <p:attrName>ppt_x</p:attrName>
                                            </p:attrNameLst>
                                          </p:cBhvr>
                                          <p:tavLst>
                                            <p:tav tm="0">
                                              <p:val>
                                                <p:strVal val="1+#ppt_w/2"/>
                                              </p:val>
                                            </p:tav>
                                            <p:tav tm="100000">
                                              <p:val>
                                                <p:strVal val="#ppt_x"/>
                                              </p:val>
                                            </p:tav>
                                          </p:tavLst>
                                        </p:anim>
                                        <p:anim calcmode="lin" valueType="num">
                                          <p:cBhvr additive="base">
                                            <p:cTn id="24" dur="500" fill="hold"/>
                                            <p:tgtEl>
                                              <p:spTgt spid="81"/>
                                            </p:tgtEl>
                                            <p:attrNameLst>
                                              <p:attrName>ppt_y</p:attrName>
                                            </p:attrNameLst>
                                          </p:cBhvr>
                                          <p:tavLst>
                                            <p:tav tm="0">
                                              <p:val>
                                                <p:strVal val="#ppt_y"/>
                                              </p:val>
                                            </p:tav>
                                            <p:tav tm="100000">
                                              <p:val>
                                                <p:strVal val="#ppt_y"/>
                                              </p:val>
                                            </p:tav>
                                          </p:tavLst>
                                        </p:anim>
                                      </p:childTnLst>
                                    </p:cTn>
                                  </p:par>
                                  <p:par>
                                    <p:cTn id="25" presetID="53" presetClass="entr" presetSubtype="16" fill="hold" grpId="0" nodeType="withEffect">
                                      <p:stCondLst>
                                        <p:cond delay="200"/>
                                      </p:stCondLst>
                                      <p:childTnLst>
                                        <p:set>
                                          <p:cBhvr>
                                            <p:cTn id="26" dur="1" fill="hold">
                                              <p:stCondLst>
                                                <p:cond delay="0"/>
                                              </p:stCondLst>
                                            </p:cTn>
                                            <p:tgtEl>
                                              <p:spTgt spid="84"/>
                                            </p:tgtEl>
                                            <p:attrNameLst>
                                              <p:attrName>style.visibility</p:attrName>
                                            </p:attrNameLst>
                                          </p:cBhvr>
                                          <p:to>
                                            <p:strVal val="visible"/>
                                          </p:to>
                                        </p:set>
                                        <p:anim calcmode="lin" valueType="num">
                                          <p:cBhvr>
                                            <p:cTn id="27" dur="500" fill="hold"/>
                                            <p:tgtEl>
                                              <p:spTgt spid="84"/>
                                            </p:tgtEl>
                                            <p:attrNameLst>
                                              <p:attrName>ppt_w</p:attrName>
                                            </p:attrNameLst>
                                          </p:cBhvr>
                                          <p:tavLst>
                                            <p:tav tm="0">
                                              <p:val>
                                                <p:fltVal val="0"/>
                                              </p:val>
                                            </p:tav>
                                            <p:tav tm="100000">
                                              <p:val>
                                                <p:strVal val="#ppt_w"/>
                                              </p:val>
                                            </p:tav>
                                          </p:tavLst>
                                        </p:anim>
                                        <p:anim calcmode="lin" valueType="num">
                                          <p:cBhvr>
                                            <p:cTn id="28" dur="500" fill="hold"/>
                                            <p:tgtEl>
                                              <p:spTgt spid="84"/>
                                            </p:tgtEl>
                                            <p:attrNameLst>
                                              <p:attrName>ppt_h</p:attrName>
                                            </p:attrNameLst>
                                          </p:cBhvr>
                                          <p:tavLst>
                                            <p:tav tm="0">
                                              <p:val>
                                                <p:fltVal val="0"/>
                                              </p:val>
                                            </p:tav>
                                            <p:tav tm="100000">
                                              <p:val>
                                                <p:strVal val="#ppt_h"/>
                                              </p:val>
                                            </p:tav>
                                          </p:tavLst>
                                        </p:anim>
                                        <p:animEffect transition="in" filter="fade">
                                          <p:cBhvr>
                                            <p:cTn id="29" dur="500"/>
                                            <p:tgtEl>
                                              <p:spTgt spid="84"/>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barn(outVertical)">
                                          <p:cBhvr>
                                            <p:cTn id="32" dur="500"/>
                                            <p:tgtEl>
                                              <p:spTgt spid="85"/>
                                            </p:tgtEl>
                                          </p:cBhvr>
                                        </p:animEffect>
                                      </p:childTnLst>
                                    </p:cTn>
                                  </p:par>
                                </p:childTnLst>
                              </p:cTn>
                            </p:par>
                            <p:par>
                              <p:cTn id="33" fill="hold">
                                <p:stCondLst>
                                  <p:cond delay="1860"/>
                                </p:stCondLst>
                                <p:childTnLst>
                                  <p:par>
                                    <p:cTn id="34" presetID="21" presetClass="entr" presetSubtype="1" fill="hold" grpId="0" nodeType="after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heel(1)">
                                          <p:cBhvr>
                                            <p:cTn id="36" dur="800"/>
                                            <p:tgtEl>
                                              <p:spTgt spid="80"/>
                                            </p:tgtEl>
                                          </p:cBhvr>
                                        </p:animEffect>
                                      </p:childTnLst>
                                    </p:cTn>
                                  </p:par>
                                </p:childTnLst>
                              </p:cTn>
                            </p:par>
                            <p:par>
                              <p:cTn id="37" fill="hold">
                                <p:stCondLst>
                                  <p:cond delay="2860"/>
                                </p:stCondLst>
                                <p:childTnLst>
                                  <p:par>
                                    <p:cTn id="38" presetID="22" presetClass="entr" presetSubtype="8" fill="hold" grpId="0" nodeType="afterEffect">
                                      <p:stCondLst>
                                        <p:cond delay="0"/>
                                      </p:stCondLst>
                                      <p:iterate type="lt">
                                        <p:tmPct val="30000"/>
                                      </p:iterate>
                                      <p:childTnLst>
                                        <p:set>
                                          <p:cBhvr>
                                            <p:cTn id="39" dur="1" fill="hold">
                                              <p:stCondLst>
                                                <p:cond delay="0"/>
                                              </p:stCondLst>
                                            </p:cTn>
                                            <p:tgtEl>
                                              <p:spTgt spid="86"/>
                                            </p:tgtEl>
                                            <p:attrNameLst>
                                              <p:attrName>style.visibility</p:attrName>
                                            </p:attrNameLst>
                                          </p:cBhvr>
                                          <p:to>
                                            <p:strVal val="visible"/>
                                          </p:to>
                                        </p:set>
                                        <p:animEffect transition="in" filter="wipe(left)">
                                          <p:cBhvr>
                                            <p:cTn id="40" dur="50"/>
                                            <p:tgtEl>
                                              <p:spTgt spid="86"/>
                                            </p:tgtEl>
                                          </p:cBhvr>
                                        </p:animEffect>
                                      </p:childTnLst>
                                    </p:cTn>
                                  </p:par>
                                  <p:par>
                                    <p:cTn id="41" presetID="36" presetClass="emph" presetSubtype="0" fill="hold" grpId="1" nodeType="withEffect">
                                      <p:stCondLst>
                                        <p:cond delay="0"/>
                                      </p:stCondLst>
                                      <p:iterate type="lt">
                                        <p:tmPct val="30000"/>
                                      </p:iterate>
                                      <p:childTnLst>
                                        <p:animScale>
                                          <p:cBhvr>
                                            <p:cTn id="42" dur="25" autoRev="1" fill="hold">
                                              <p:stCondLst>
                                                <p:cond delay="0"/>
                                              </p:stCondLst>
                                            </p:cTn>
                                            <p:tgtEl>
                                              <p:spTgt spid="86"/>
                                            </p:tgtEl>
                                          </p:cBhvr>
                                          <p:to x="80000" y="100000"/>
                                        </p:animScale>
                                        <p:anim by="(#ppt_w*0.10)" calcmode="lin" valueType="num">
                                          <p:cBhvr>
                                            <p:cTn id="43" dur="25" autoRev="1" fill="hold">
                                              <p:stCondLst>
                                                <p:cond delay="0"/>
                                              </p:stCondLst>
                                            </p:cTn>
                                            <p:tgtEl>
                                              <p:spTgt spid="86"/>
                                            </p:tgtEl>
                                            <p:attrNameLst>
                                              <p:attrName>ppt_x</p:attrName>
                                            </p:attrNameLst>
                                          </p:cBhvr>
                                        </p:anim>
                                        <p:anim by="(-#ppt_w*0.10)" calcmode="lin" valueType="num">
                                          <p:cBhvr>
                                            <p:cTn id="44" dur="25" autoRev="1" fill="hold">
                                              <p:stCondLst>
                                                <p:cond delay="0"/>
                                              </p:stCondLst>
                                            </p:cTn>
                                            <p:tgtEl>
                                              <p:spTgt spid="86"/>
                                            </p:tgtEl>
                                            <p:attrNameLst>
                                              <p:attrName>ppt_y</p:attrName>
                                            </p:attrNameLst>
                                          </p:cBhvr>
                                        </p:anim>
                                        <p:animRot by="-480000">
                                          <p:cBhvr>
                                            <p:cTn id="45" dur="25" autoRev="1" fill="hold">
                                              <p:stCondLst>
                                                <p:cond delay="0"/>
                                              </p:stCondLst>
                                            </p:cTn>
                                            <p:tgtEl>
                                              <p:spTgt spid="86"/>
                                            </p:tgtEl>
                                            <p:attrNameLst>
                                              <p:attrName>r</p:attrName>
                                            </p:attrNameLst>
                                          </p:cBhvr>
                                        </p:animRot>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88"/>
                                            </p:tgtEl>
                                            <p:attrNameLst>
                                              <p:attrName>style.visibility</p:attrName>
                                            </p:attrNameLst>
                                          </p:cBhvr>
                                          <p:to>
                                            <p:strVal val="visible"/>
                                          </p:to>
                                        </p:set>
                                        <p:anim calcmode="lin" valueType="num">
                                          <p:cBhvr additive="base">
                                            <p:cTn id="49" dur="500" fill="hold"/>
                                            <p:tgtEl>
                                              <p:spTgt spid="88"/>
                                            </p:tgtEl>
                                            <p:attrNameLst>
                                              <p:attrName>ppt_x</p:attrName>
                                            </p:attrNameLst>
                                          </p:cBhvr>
                                          <p:tavLst>
                                            <p:tav tm="0">
                                              <p:val>
                                                <p:strVal val="1+#ppt_w/2"/>
                                              </p:val>
                                            </p:tav>
                                            <p:tav tm="100000">
                                              <p:val>
                                                <p:strVal val="#ppt_x"/>
                                              </p:val>
                                            </p:tav>
                                          </p:tavLst>
                                        </p:anim>
                                        <p:anim calcmode="lin" valueType="num">
                                          <p:cBhvr additive="base">
                                            <p:cTn id="50" dur="500" fill="hold"/>
                                            <p:tgtEl>
                                              <p:spTgt spid="88"/>
                                            </p:tgtEl>
                                            <p:attrNameLst>
                                              <p:attrName>ppt_y</p:attrName>
                                            </p:attrNameLst>
                                          </p:cBhvr>
                                          <p:tavLst>
                                            <p:tav tm="0">
                                              <p:val>
                                                <p:strVal val="#ppt_y"/>
                                              </p:val>
                                            </p:tav>
                                            <p:tav tm="100000">
                                              <p:val>
                                                <p:strVal val="#ppt_y"/>
                                              </p:val>
                                            </p:tav>
                                          </p:tavLst>
                                        </p:anim>
                                      </p:childTnLst>
                                    </p:cTn>
                                  </p:par>
                                  <p:par>
                                    <p:cTn id="51" presetID="53" presetClass="entr" presetSubtype="16" fill="hold" grpId="0" nodeType="withEffect">
                                      <p:stCondLst>
                                        <p:cond delay="200"/>
                                      </p:stCondLst>
                                      <p:childTnLst>
                                        <p:set>
                                          <p:cBhvr>
                                            <p:cTn id="52" dur="1" fill="hold">
                                              <p:stCondLst>
                                                <p:cond delay="0"/>
                                              </p:stCondLst>
                                            </p:cTn>
                                            <p:tgtEl>
                                              <p:spTgt spid="91"/>
                                            </p:tgtEl>
                                            <p:attrNameLst>
                                              <p:attrName>style.visibility</p:attrName>
                                            </p:attrNameLst>
                                          </p:cBhvr>
                                          <p:to>
                                            <p:strVal val="visible"/>
                                          </p:to>
                                        </p:set>
                                        <p:anim calcmode="lin" valueType="num">
                                          <p:cBhvr>
                                            <p:cTn id="53" dur="500" fill="hold"/>
                                            <p:tgtEl>
                                              <p:spTgt spid="91"/>
                                            </p:tgtEl>
                                            <p:attrNameLst>
                                              <p:attrName>ppt_w</p:attrName>
                                            </p:attrNameLst>
                                          </p:cBhvr>
                                          <p:tavLst>
                                            <p:tav tm="0">
                                              <p:val>
                                                <p:fltVal val="0"/>
                                              </p:val>
                                            </p:tav>
                                            <p:tav tm="100000">
                                              <p:val>
                                                <p:strVal val="#ppt_w"/>
                                              </p:val>
                                            </p:tav>
                                          </p:tavLst>
                                        </p:anim>
                                        <p:anim calcmode="lin" valueType="num">
                                          <p:cBhvr>
                                            <p:cTn id="54" dur="500" fill="hold"/>
                                            <p:tgtEl>
                                              <p:spTgt spid="91"/>
                                            </p:tgtEl>
                                            <p:attrNameLst>
                                              <p:attrName>ppt_h</p:attrName>
                                            </p:attrNameLst>
                                          </p:cBhvr>
                                          <p:tavLst>
                                            <p:tav tm="0">
                                              <p:val>
                                                <p:fltVal val="0"/>
                                              </p:val>
                                            </p:tav>
                                            <p:tav tm="100000">
                                              <p:val>
                                                <p:strVal val="#ppt_h"/>
                                              </p:val>
                                            </p:tav>
                                          </p:tavLst>
                                        </p:anim>
                                        <p:animEffect transition="in" filter="fade">
                                          <p:cBhvr>
                                            <p:cTn id="55" dur="500"/>
                                            <p:tgtEl>
                                              <p:spTgt spid="91"/>
                                            </p:tgtEl>
                                          </p:cBhvr>
                                        </p:animEffect>
                                      </p:childTnLst>
                                    </p:cTn>
                                  </p:par>
                                  <p:par>
                                    <p:cTn id="56" presetID="16" presetClass="entr" presetSubtype="37"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barn(outVertical)">
                                          <p:cBhvr>
                                            <p:cTn id="58" dur="500"/>
                                            <p:tgtEl>
                                              <p:spTgt spid="92"/>
                                            </p:tgtEl>
                                          </p:cBhvr>
                                        </p:animEffect>
                                      </p:childTnLst>
                                    </p:cTn>
                                  </p:par>
                                </p:childTnLst>
                              </p:cTn>
                            </p:par>
                            <p:par>
                              <p:cTn id="59" fill="hold">
                                <p:stCondLst>
                                  <p:cond delay="5000"/>
                                </p:stCondLst>
                                <p:childTnLst>
                                  <p:par>
                                    <p:cTn id="60" presetID="21" presetClass="entr" presetSubtype="1" fill="hold" grpId="0" nodeType="after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wheel(1)">
                                          <p:cBhvr>
                                            <p:cTn id="62" dur="800"/>
                                            <p:tgtEl>
                                              <p:spTgt spid="87"/>
                                            </p:tgtEl>
                                          </p:cBhvr>
                                        </p:animEffect>
                                      </p:childTnLst>
                                    </p:cTn>
                                  </p:par>
                                </p:childTnLst>
                              </p:cTn>
                            </p:par>
                            <p:par>
                              <p:cTn id="63" fill="hold">
                                <p:stCondLst>
                                  <p:cond delay="600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93"/>
                                            </p:tgtEl>
                                            <p:attrNameLst>
                                              <p:attrName>style.visibility</p:attrName>
                                            </p:attrNameLst>
                                          </p:cBhvr>
                                          <p:to>
                                            <p:strVal val="visible"/>
                                          </p:to>
                                        </p:set>
                                        <p:animEffect transition="in" filter="wipe(left)">
                                          <p:cBhvr>
                                            <p:cTn id="66" dur="50"/>
                                            <p:tgtEl>
                                              <p:spTgt spid="93"/>
                                            </p:tgtEl>
                                          </p:cBhvr>
                                        </p:animEffect>
                                      </p:childTnLst>
                                    </p:cTn>
                                  </p:par>
                                  <p:par>
                                    <p:cTn id="67" presetID="36" presetClass="emph" presetSubtype="0" fill="hold" grpId="1" nodeType="withEffect">
                                      <p:stCondLst>
                                        <p:cond delay="0"/>
                                      </p:stCondLst>
                                      <p:iterate type="lt">
                                        <p:tmPct val="30000"/>
                                      </p:iterate>
                                      <p:childTnLst>
                                        <p:animScale>
                                          <p:cBhvr>
                                            <p:cTn id="68" dur="25" autoRev="1" fill="hold">
                                              <p:stCondLst>
                                                <p:cond delay="0"/>
                                              </p:stCondLst>
                                            </p:cTn>
                                            <p:tgtEl>
                                              <p:spTgt spid="93"/>
                                            </p:tgtEl>
                                          </p:cBhvr>
                                          <p:to x="80000" y="100000"/>
                                        </p:animScale>
                                        <p:anim by="(#ppt_w*0.10)" calcmode="lin" valueType="num">
                                          <p:cBhvr>
                                            <p:cTn id="69" dur="25" autoRev="1" fill="hold">
                                              <p:stCondLst>
                                                <p:cond delay="0"/>
                                              </p:stCondLst>
                                            </p:cTn>
                                            <p:tgtEl>
                                              <p:spTgt spid="93"/>
                                            </p:tgtEl>
                                            <p:attrNameLst>
                                              <p:attrName>ppt_x</p:attrName>
                                            </p:attrNameLst>
                                          </p:cBhvr>
                                        </p:anim>
                                        <p:anim by="(-#ppt_w*0.10)" calcmode="lin" valueType="num">
                                          <p:cBhvr>
                                            <p:cTn id="70" dur="25" autoRev="1" fill="hold">
                                              <p:stCondLst>
                                                <p:cond delay="0"/>
                                              </p:stCondLst>
                                            </p:cTn>
                                            <p:tgtEl>
                                              <p:spTgt spid="93"/>
                                            </p:tgtEl>
                                            <p:attrNameLst>
                                              <p:attrName>ppt_y</p:attrName>
                                            </p:attrNameLst>
                                          </p:cBhvr>
                                        </p:anim>
                                        <p:animRot by="-480000">
                                          <p:cBhvr>
                                            <p:cTn id="71" dur="25" autoRev="1" fill="hold">
                                              <p:stCondLst>
                                                <p:cond delay="0"/>
                                              </p:stCondLst>
                                            </p:cTn>
                                            <p:tgtEl>
                                              <p:spTgt spid="93"/>
                                            </p:tgtEl>
                                            <p:attrNameLst>
                                              <p:attrName>r</p:attrName>
                                            </p:attrNameLst>
                                          </p:cBhvr>
                                        </p:animRot>
                                      </p:childTnLst>
                                    </p:cTn>
                                  </p:par>
                                </p:childTnLst>
                              </p:cTn>
                            </p:par>
                            <p:par>
                              <p:cTn id="72" fill="hold">
                                <p:stCondLst>
                                  <p:cond delay="7639"/>
                                </p:stCondLst>
                                <p:childTnLst>
                                  <p:par>
                                    <p:cTn id="73" presetID="2" presetClass="entr" presetSubtype="2" fill="hold" nodeType="afterEffect">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cBhvr additive="base">
                                            <p:cTn id="75" dur="500" fill="hold"/>
                                            <p:tgtEl>
                                              <p:spTgt spid="95"/>
                                            </p:tgtEl>
                                            <p:attrNameLst>
                                              <p:attrName>ppt_x</p:attrName>
                                            </p:attrNameLst>
                                          </p:cBhvr>
                                          <p:tavLst>
                                            <p:tav tm="0">
                                              <p:val>
                                                <p:strVal val="1+#ppt_w/2"/>
                                              </p:val>
                                            </p:tav>
                                            <p:tav tm="100000">
                                              <p:val>
                                                <p:strVal val="#ppt_x"/>
                                              </p:val>
                                            </p:tav>
                                          </p:tavLst>
                                        </p:anim>
                                        <p:anim calcmode="lin" valueType="num">
                                          <p:cBhvr additive="base">
                                            <p:cTn id="76" dur="500" fill="hold"/>
                                            <p:tgtEl>
                                              <p:spTgt spid="95"/>
                                            </p:tgtEl>
                                            <p:attrNameLst>
                                              <p:attrName>ppt_y</p:attrName>
                                            </p:attrNameLst>
                                          </p:cBhvr>
                                          <p:tavLst>
                                            <p:tav tm="0">
                                              <p:val>
                                                <p:strVal val="#ppt_y"/>
                                              </p:val>
                                            </p:tav>
                                            <p:tav tm="100000">
                                              <p:val>
                                                <p:strVal val="#ppt_y"/>
                                              </p:val>
                                            </p:tav>
                                          </p:tavLst>
                                        </p:anim>
                                      </p:childTnLst>
                                    </p:cTn>
                                  </p:par>
                                  <p:par>
                                    <p:cTn id="77" presetID="53" presetClass="entr" presetSubtype="16" fill="hold" grpId="0" nodeType="withEffect">
                                      <p:stCondLst>
                                        <p:cond delay="200"/>
                                      </p:stCondLst>
                                      <p:childTnLst>
                                        <p:set>
                                          <p:cBhvr>
                                            <p:cTn id="78" dur="1" fill="hold">
                                              <p:stCondLst>
                                                <p:cond delay="0"/>
                                              </p:stCondLst>
                                            </p:cTn>
                                            <p:tgtEl>
                                              <p:spTgt spid="98"/>
                                            </p:tgtEl>
                                            <p:attrNameLst>
                                              <p:attrName>style.visibility</p:attrName>
                                            </p:attrNameLst>
                                          </p:cBhvr>
                                          <p:to>
                                            <p:strVal val="visible"/>
                                          </p:to>
                                        </p:set>
                                        <p:anim calcmode="lin" valueType="num">
                                          <p:cBhvr>
                                            <p:cTn id="79" dur="500" fill="hold"/>
                                            <p:tgtEl>
                                              <p:spTgt spid="98"/>
                                            </p:tgtEl>
                                            <p:attrNameLst>
                                              <p:attrName>ppt_w</p:attrName>
                                            </p:attrNameLst>
                                          </p:cBhvr>
                                          <p:tavLst>
                                            <p:tav tm="0">
                                              <p:val>
                                                <p:fltVal val="0"/>
                                              </p:val>
                                            </p:tav>
                                            <p:tav tm="100000">
                                              <p:val>
                                                <p:strVal val="#ppt_w"/>
                                              </p:val>
                                            </p:tav>
                                          </p:tavLst>
                                        </p:anim>
                                        <p:anim calcmode="lin" valueType="num">
                                          <p:cBhvr>
                                            <p:cTn id="80" dur="500" fill="hold"/>
                                            <p:tgtEl>
                                              <p:spTgt spid="98"/>
                                            </p:tgtEl>
                                            <p:attrNameLst>
                                              <p:attrName>ppt_h</p:attrName>
                                            </p:attrNameLst>
                                          </p:cBhvr>
                                          <p:tavLst>
                                            <p:tav tm="0">
                                              <p:val>
                                                <p:fltVal val="0"/>
                                              </p:val>
                                            </p:tav>
                                            <p:tav tm="100000">
                                              <p:val>
                                                <p:strVal val="#ppt_h"/>
                                              </p:val>
                                            </p:tav>
                                          </p:tavLst>
                                        </p:anim>
                                        <p:animEffect transition="in" filter="fade">
                                          <p:cBhvr>
                                            <p:cTn id="81" dur="500"/>
                                            <p:tgtEl>
                                              <p:spTgt spid="98"/>
                                            </p:tgtEl>
                                          </p:cBhvr>
                                        </p:animEffect>
                                      </p:childTnLst>
                                    </p:cTn>
                                  </p:par>
                                  <p:par>
                                    <p:cTn id="82" presetID="16" presetClass="entr" presetSubtype="37" fill="hold" grpId="0" nodeType="withEffect">
                                      <p:stCondLst>
                                        <p:cond delay="0"/>
                                      </p:stCondLst>
                                      <p:childTnLst>
                                        <p:set>
                                          <p:cBhvr>
                                            <p:cTn id="83" dur="1" fill="hold">
                                              <p:stCondLst>
                                                <p:cond delay="0"/>
                                              </p:stCondLst>
                                            </p:cTn>
                                            <p:tgtEl>
                                              <p:spTgt spid="99"/>
                                            </p:tgtEl>
                                            <p:attrNameLst>
                                              <p:attrName>style.visibility</p:attrName>
                                            </p:attrNameLst>
                                          </p:cBhvr>
                                          <p:to>
                                            <p:strVal val="visible"/>
                                          </p:to>
                                        </p:set>
                                        <p:animEffect transition="in" filter="barn(outVertical)">
                                          <p:cBhvr>
                                            <p:cTn id="84" dur="500"/>
                                            <p:tgtEl>
                                              <p:spTgt spid="99"/>
                                            </p:tgtEl>
                                          </p:cBhvr>
                                        </p:animEffect>
                                      </p:childTnLst>
                                    </p:cTn>
                                  </p:par>
                                </p:childTnLst>
                              </p:cTn>
                            </p:par>
                            <p:par>
                              <p:cTn id="85" fill="hold">
                                <p:stCondLst>
                                  <p:cond delay="8139"/>
                                </p:stCondLst>
                                <p:childTnLst>
                                  <p:par>
                                    <p:cTn id="86" presetID="21" presetClass="entr" presetSubtype="1" fill="hold" grpId="0" nodeType="afterEffect">
                                      <p:stCondLst>
                                        <p:cond delay="0"/>
                                      </p:stCondLst>
                                      <p:childTnLst>
                                        <p:set>
                                          <p:cBhvr>
                                            <p:cTn id="87" dur="1" fill="hold">
                                              <p:stCondLst>
                                                <p:cond delay="0"/>
                                              </p:stCondLst>
                                            </p:cTn>
                                            <p:tgtEl>
                                              <p:spTgt spid="94"/>
                                            </p:tgtEl>
                                            <p:attrNameLst>
                                              <p:attrName>style.visibility</p:attrName>
                                            </p:attrNameLst>
                                          </p:cBhvr>
                                          <p:to>
                                            <p:strVal val="visible"/>
                                          </p:to>
                                        </p:set>
                                        <p:animEffect transition="in" filter="wheel(1)">
                                          <p:cBhvr>
                                            <p:cTn id="88" dur="800"/>
                                            <p:tgtEl>
                                              <p:spTgt spid="94"/>
                                            </p:tgtEl>
                                          </p:cBhvr>
                                        </p:animEffect>
                                      </p:childTnLst>
                                    </p:cTn>
                                  </p:par>
                                </p:childTnLst>
                              </p:cTn>
                            </p:par>
                            <p:par>
                              <p:cTn id="89" fill="hold">
                                <p:stCondLst>
                                  <p:cond delay="9139"/>
                                </p:stCondLst>
                                <p:childTnLst>
                                  <p:par>
                                    <p:cTn id="90" presetID="22" presetClass="entr" presetSubtype="8" fill="hold" grpId="0" nodeType="afterEffect">
                                      <p:stCondLst>
                                        <p:cond delay="0"/>
                                      </p:stCondLst>
                                      <p:iterate type="lt">
                                        <p:tmPct val="30000"/>
                                      </p:iterate>
                                      <p:childTnLst>
                                        <p:set>
                                          <p:cBhvr>
                                            <p:cTn id="91" dur="1" fill="hold">
                                              <p:stCondLst>
                                                <p:cond delay="0"/>
                                              </p:stCondLst>
                                            </p:cTn>
                                            <p:tgtEl>
                                              <p:spTgt spid="100"/>
                                            </p:tgtEl>
                                            <p:attrNameLst>
                                              <p:attrName>style.visibility</p:attrName>
                                            </p:attrNameLst>
                                          </p:cBhvr>
                                          <p:to>
                                            <p:strVal val="visible"/>
                                          </p:to>
                                        </p:set>
                                        <p:animEffect transition="in" filter="wipe(left)">
                                          <p:cBhvr>
                                            <p:cTn id="92" dur="50"/>
                                            <p:tgtEl>
                                              <p:spTgt spid="100"/>
                                            </p:tgtEl>
                                          </p:cBhvr>
                                        </p:animEffect>
                                      </p:childTnLst>
                                    </p:cTn>
                                  </p:par>
                                  <p:par>
                                    <p:cTn id="93" presetID="36" presetClass="emph" presetSubtype="0" fill="hold" grpId="1" nodeType="withEffect">
                                      <p:stCondLst>
                                        <p:cond delay="0"/>
                                      </p:stCondLst>
                                      <p:iterate type="lt">
                                        <p:tmPct val="30000"/>
                                      </p:iterate>
                                      <p:childTnLst>
                                        <p:animScale>
                                          <p:cBhvr>
                                            <p:cTn id="94" dur="25" autoRev="1" fill="hold">
                                              <p:stCondLst>
                                                <p:cond delay="0"/>
                                              </p:stCondLst>
                                            </p:cTn>
                                            <p:tgtEl>
                                              <p:spTgt spid="100"/>
                                            </p:tgtEl>
                                          </p:cBhvr>
                                          <p:to x="80000" y="100000"/>
                                        </p:animScale>
                                        <p:anim by="(#ppt_w*0.10)" calcmode="lin" valueType="num">
                                          <p:cBhvr>
                                            <p:cTn id="95" dur="25" autoRev="1" fill="hold">
                                              <p:stCondLst>
                                                <p:cond delay="0"/>
                                              </p:stCondLst>
                                            </p:cTn>
                                            <p:tgtEl>
                                              <p:spTgt spid="100"/>
                                            </p:tgtEl>
                                            <p:attrNameLst>
                                              <p:attrName>ppt_x</p:attrName>
                                            </p:attrNameLst>
                                          </p:cBhvr>
                                        </p:anim>
                                        <p:anim by="(-#ppt_w*0.10)" calcmode="lin" valueType="num">
                                          <p:cBhvr>
                                            <p:cTn id="96" dur="25" autoRev="1" fill="hold">
                                              <p:stCondLst>
                                                <p:cond delay="0"/>
                                              </p:stCondLst>
                                            </p:cTn>
                                            <p:tgtEl>
                                              <p:spTgt spid="100"/>
                                            </p:tgtEl>
                                            <p:attrNameLst>
                                              <p:attrName>ppt_y</p:attrName>
                                            </p:attrNameLst>
                                          </p:cBhvr>
                                        </p:anim>
                                        <p:animRot by="-480000">
                                          <p:cBhvr>
                                            <p:cTn id="97" dur="25" autoRev="1" fill="hold">
                                              <p:stCondLst>
                                                <p:cond delay="0"/>
                                              </p:stCondLst>
                                            </p:cTn>
                                            <p:tgtEl>
                                              <p:spTgt spid="10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80" grpId="0" animBg="1"/>
          <p:bldP spid="84" grpId="0" animBg="1"/>
          <p:bldP spid="85" grpId="0"/>
          <p:bldP spid="86" grpId="0"/>
          <p:bldP spid="86" grpId="1"/>
          <p:bldP spid="87" grpId="0" animBg="1"/>
          <p:bldP spid="91" grpId="0" animBg="1"/>
          <p:bldP spid="92" grpId="0"/>
          <p:bldP spid="93" grpId="0"/>
          <p:bldP spid="93" grpId="1"/>
          <p:bldP spid="94" grpId="0" animBg="1"/>
          <p:bldP spid="98" grpId="0" animBg="1"/>
          <p:bldP spid="99" grpId="0"/>
          <p:bldP spid="100" grpId="0"/>
          <p:bldP spid="100" grpId="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 name="组合 5"/>
          <p:cNvGrpSpPr/>
          <p:nvPr/>
        </p:nvGrpSpPr>
        <p:grpSpPr>
          <a:xfrm>
            <a:off x="5525681" y="2336012"/>
            <a:ext cx="1218704" cy="1218704"/>
            <a:chOff x="3962648" y="2819400"/>
            <a:chExt cx="1218704" cy="1218704"/>
          </a:xfrm>
        </p:grpSpPr>
        <p:grpSp>
          <p:nvGrpSpPr>
            <p:cNvPr id="7" name="组合 6"/>
            <p:cNvGrpSpPr/>
            <p:nvPr/>
          </p:nvGrpSpPr>
          <p:grpSpPr>
            <a:xfrm>
              <a:off x="3962648" y="2819400"/>
              <a:ext cx="1218704" cy="1218704"/>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椭圆 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grpSp>
        <p:sp>
          <p:nvSpPr>
            <p:cNvPr id="8" name="TextBox 7"/>
            <p:cNvSpPr txBox="1"/>
            <p:nvPr/>
          </p:nvSpPr>
          <p:spPr>
            <a:xfrm>
              <a:off x="4241960" y="3108951"/>
              <a:ext cx="646331" cy="646331"/>
            </a:xfrm>
            <a:prstGeom prst="rect">
              <a:avLst/>
            </a:prstGeom>
            <a:noFill/>
          </p:spPr>
          <p:txBody>
            <a:bodyPr wrap="none" rtlCol="0">
              <a:spAutoFit/>
            </a:bodyPr>
            <a:lstStyle/>
            <a:p>
              <a:pPr algn="ctr"/>
              <a:r>
                <a:rPr lang="zh-CN" altLang="en-US"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内容</a:t>
              </a:r>
              <a:endParaRPr lang="en-US" altLang="zh-CN"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1" name="椭圆 10"/>
          <p:cNvSpPr/>
          <p:nvPr/>
        </p:nvSpPr>
        <p:spPr>
          <a:xfrm>
            <a:off x="4549611" y="2200548"/>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sp>
        <p:nvSpPr>
          <p:cNvPr id="12" name="椭圆 11"/>
          <p:cNvSpPr/>
          <p:nvPr/>
        </p:nvSpPr>
        <p:spPr>
          <a:xfrm>
            <a:off x="5779964" y="1203598"/>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字魂59号-创粗黑" panose="00000500000000000000" charset="-122"/>
              <a:ea typeface="字魂59号-创粗黑" panose="00000500000000000000" charset="-122"/>
              <a:cs typeface="字魂59号-创粗黑" panose="00000500000000000000" charset="-122"/>
            </a:endParaRPr>
          </a:p>
        </p:txBody>
      </p:sp>
      <p:sp>
        <p:nvSpPr>
          <p:cNvPr id="13" name="椭圆 12"/>
          <p:cNvSpPr/>
          <p:nvPr/>
        </p:nvSpPr>
        <p:spPr>
          <a:xfrm>
            <a:off x="7024563" y="2200548"/>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sp>
        <p:nvSpPr>
          <p:cNvPr id="14" name="椭圆 13"/>
          <p:cNvSpPr/>
          <p:nvPr/>
        </p:nvSpPr>
        <p:spPr>
          <a:xfrm>
            <a:off x="6532969" y="3643616"/>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sp>
        <p:nvSpPr>
          <p:cNvPr id="15" name="椭圆 14"/>
          <p:cNvSpPr/>
          <p:nvPr/>
        </p:nvSpPr>
        <p:spPr>
          <a:xfrm>
            <a:off x="5039612" y="3630916"/>
            <a:ext cx="710139" cy="710139"/>
          </a:xfrm>
          <a:prstGeom prst="ellipse">
            <a:avLst/>
          </a:prstGeom>
          <a:solidFill>
            <a:srgbClr val="007CD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字魂59号-创粗黑" panose="00000500000000000000" charset="-122"/>
              <a:ea typeface="字魂59号-创粗黑" panose="00000500000000000000" charset="-122"/>
              <a:cs typeface="字魂59号-创粗黑" panose="00000500000000000000" charset="-122"/>
            </a:endParaRPr>
          </a:p>
        </p:txBody>
      </p:sp>
      <p:sp>
        <p:nvSpPr>
          <p:cNvPr id="16" name="TextBox 15"/>
          <p:cNvSpPr txBox="1"/>
          <p:nvPr/>
        </p:nvSpPr>
        <p:spPr>
          <a:xfrm>
            <a:off x="4782943" y="1383421"/>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17" name="TextBox 16"/>
          <p:cNvSpPr txBox="1"/>
          <p:nvPr/>
        </p:nvSpPr>
        <p:spPr>
          <a:xfrm>
            <a:off x="7845653" y="2399927"/>
            <a:ext cx="902811" cy="307777"/>
          </a:xfrm>
          <a:prstGeom prst="rect">
            <a:avLst/>
          </a:prstGeom>
          <a:noFill/>
        </p:spPr>
        <p:txBody>
          <a:bodyPr wrap="none" rtlCol="0">
            <a:spAutoFit/>
          </a:bodyPr>
          <a:lstStyle/>
          <a:p>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18" name="TextBox 17"/>
          <p:cNvSpPr txBox="1"/>
          <p:nvPr/>
        </p:nvSpPr>
        <p:spPr>
          <a:xfrm>
            <a:off x="7338995" y="3901962"/>
            <a:ext cx="902811" cy="307777"/>
          </a:xfrm>
          <a:prstGeom prst="rect">
            <a:avLst/>
          </a:prstGeom>
          <a:noFill/>
        </p:spPr>
        <p:txBody>
          <a:bodyPr wrap="none" rtlCol="0">
            <a:spAutoFit/>
          </a:bodyPr>
          <a:lstStyle/>
          <a:p>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19" name="TextBox 18"/>
          <p:cNvSpPr txBox="1"/>
          <p:nvPr/>
        </p:nvSpPr>
        <p:spPr>
          <a:xfrm>
            <a:off x="3500125" y="2433405"/>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20" name="TextBox 19"/>
          <p:cNvSpPr txBox="1"/>
          <p:nvPr/>
        </p:nvSpPr>
        <p:spPr>
          <a:xfrm>
            <a:off x="4010655" y="3852119"/>
            <a:ext cx="902811" cy="307777"/>
          </a:xfrm>
          <a:prstGeom prst="rect">
            <a:avLst/>
          </a:prstGeom>
          <a:noFill/>
        </p:spPr>
        <p:txBody>
          <a:bodyPr wrap="none" rtlCol="0">
            <a:spAutoFit/>
          </a:bodyPr>
          <a:lstStyle/>
          <a:p>
            <a:pPr algn="ctr"/>
            <a:r>
              <a:rPr lang="zh-CN" altLang="en-US" sz="14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文字内容</a:t>
            </a:r>
          </a:p>
        </p:txBody>
      </p:sp>
      <p:sp>
        <p:nvSpPr>
          <p:cNvPr id="21" name="TextBox 20"/>
          <p:cNvSpPr txBox="1"/>
          <p:nvPr/>
        </p:nvSpPr>
        <p:spPr>
          <a:xfrm>
            <a:off x="5800237" y="1433103"/>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20%</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sp>
        <p:nvSpPr>
          <p:cNvPr id="22" name="TextBox 21"/>
          <p:cNvSpPr txBox="1"/>
          <p:nvPr/>
        </p:nvSpPr>
        <p:spPr>
          <a:xfrm>
            <a:off x="4562989" y="2435184"/>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15%</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sp>
        <p:nvSpPr>
          <p:cNvPr id="23" name="TextBox 22"/>
          <p:cNvSpPr txBox="1"/>
          <p:nvPr/>
        </p:nvSpPr>
        <p:spPr>
          <a:xfrm>
            <a:off x="7043952" y="2435184"/>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10%</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sp>
        <p:nvSpPr>
          <p:cNvPr id="24" name="TextBox 23"/>
          <p:cNvSpPr txBox="1"/>
          <p:nvPr/>
        </p:nvSpPr>
        <p:spPr>
          <a:xfrm>
            <a:off x="5059001" y="3875574"/>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35%</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sp>
        <p:nvSpPr>
          <p:cNvPr id="25" name="TextBox 24"/>
          <p:cNvSpPr txBox="1"/>
          <p:nvPr/>
        </p:nvSpPr>
        <p:spPr>
          <a:xfrm>
            <a:off x="6546349" y="3882896"/>
            <a:ext cx="671359" cy="246221"/>
          </a:xfrm>
          <a:prstGeom prst="rect">
            <a:avLst/>
          </a:prstGeom>
          <a:noFill/>
        </p:spPr>
        <p:txBody>
          <a:bodyPr wrap="square" lIns="0" tIns="0" rIns="0" bIns="0" rtlCol="0">
            <a:spAutoFit/>
          </a:bodyPr>
          <a:lstStyle/>
          <a:p>
            <a:pPr algn="ctr"/>
            <a:r>
              <a:rPr lang="en-US" altLang="zh-CN" sz="1600" b="1" dirty="0">
                <a:solidFill>
                  <a:schemeClr val="bg1"/>
                </a:solidFill>
                <a:latin typeface="字魂59号-创粗黑" panose="00000500000000000000" charset="-122"/>
                <a:ea typeface="字魂59号-创粗黑" panose="00000500000000000000" charset="-122"/>
                <a:cs typeface="字魂59号-创粗黑" panose="00000500000000000000" charset="-122"/>
              </a:rPr>
              <a:t>20%</a:t>
            </a:r>
            <a:endParaRPr lang="zh-CN" altLang="en-US" sz="1600" b="1" dirty="0">
              <a:solidFill>
                <a:schemeClr val="bg1"/>
              </a:solidFill>
              <a:latin typeface="字魂59号-创粗黑" panose="00000500000000000000" charset="-122"/>
              <a:ea typeface="字魂59号-创粗黑" panose="00000500000000000000" charset="-122"/>
              <a:cs typeface="字魂59号-创粗黑" panose="00000500000000000000"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77" y="392333"/>
            <a:ext cx="4168032" cy="4168032"/>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53" presetClass="entr" presetSubtype="528"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anim calcmode="lin" valueType="num">
                                      <p:cBhvr>
                                        <p:cTn id="33" dur="500" fill="hold"/>
                                        <p:tgtEl>
                                          <p:spTgt spid="6"/>
                                        </p:tgtEl>
                                        <p:attrNameLst>
                                          <p:attrName>ppt_x</p:attrName>
                                        </p:attrNameLst>
                                      </p:cBhvr>
                                      <p:tavLst>
                                        <p:tav tm="0">
                                          <p:val>
                                            <p:fltVal val="0.5"/>
                                          </p:val>
                                        </p:tav>
                                        <p:tav tm="100000">
                                          <p:val>
                                            <p:strVal val="#ppt_x"/>
                                          </p:val>
                                        </p:tav>
                                      </p:tavLst>
                                    </p:anim>
                                    <p:anim calcmode="lin" valueType="num">
                                      <p:cBhvr>
                                        <p:cTn id="34" dur="500" fill="hold"/>
                                        <p:tgtEl>
                                          <p:spTgt spid="6"/>
                                        </p:tgtEl>
                                        <p:attrNameLst>
                                          <p:attrName>ppt_y</p:attrName>
                                        </p:attrNameLst>
                                      </p:cBhvr>
                                      <p:tavLst>
                                        <p:tav tm="0">
                                          <p:val>
                                            <p:fltVal val="0.5"/>
                                          </p:val>
                                        </p:tav>
                                        <p:tav tm="100000">
                                          <p:val>
                                            <p:strVal val="#ppt_y"/>
                                          </p:val>
                                        </p:tav>
                                      </p:tavLst>
                                    </p:anim>
                                  </p:childTnLst>
                                </p:cTn>
                              </p:par>
                            </p:childTnLst>
                          </p:cTn>
                        </p:par>
                        <p:par>
                          <p:cTn id="35" fill="hold">
                            <p:stCondLst>
                              <p:cond delay="1500"/>
                            </p:stCondLst>
                            <p:childTnLst>
                              <p:par>
                                <p:cTn id="36" presetID="53" presetClass="entr" presetSubtype="16"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par>
                                <p:cTn id="41" presetID="53" presetClass="entr" presetSubtype="16" fill="hold" grpId="0" nodeType="withEffect">
                                  <p:stCondLst>
                                    <p:cond delay="10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par>
                                <p:cTn id="51" presetID="53" presetClass="entr" presetSubtype="16" fill="hold" grpId="0" nodeType="withEffect">
                                  <p:stCondLst>
                                    <p:cond delay="30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par>
                          <p:cTn id="77" fill="hold">
                            <p:stCondLst>
                              <p:cond delay="2500"/>
                            </p:stCondLst>
                            <p:childTnLst>
                              <p:par>
                                <p:cTn id="78" presetID="12" presetClass="entr" presetSubtype="2" fill="hold" grpId="0" nodeType="after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p:tgtEl>
                                          <p:spTgt spid="16"/>
                                        </p:tgtEl>
                                        <p:attrNameLst>
                                          <p:attrName>ppt_x</p:attrName>
                                        </p:attrNameLst>
                                      </p:cBhvr>
                                      <p:tavLst>
                                        <p:tav tm="0">
                                          <p:val>
                                            <p:strVal val="#ppt_x+#ppt_w*1.125000"/>
                                          </p:val>
                                        </p:tav>
                                        <p:tav tm="100000">
                                          <p:val>
                                            <p:strVal val="#ppt_x"/>
                                          </p:val>
                                        </p:tav>
                                      </p:tavLst>
                                    </p:anim>
                                    <p:animEffect transition="in" filter="wipe(left)">
                                      <p:cBhvr>
                                        <p:cTn id="81" dur="500"/>
                                        <p:tgtEl>
                                          <p:spTgt spid="16"/>
                                        </p:tgtEl>
                                      </p:cBhvr>
                                    </p:animEffect>
                                  </p:childTnLst>
                                </p:cTn>
                              </p:par>
                              <p:par>
                                <p:cTn id="82" presetID="12" presetClass="entr" presetSubtype="2"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additive="base">
                                        <p:cTn id="84" dur="500"/>
                                        <p:tgtEl>
                                          <p:spTgt spid="19"/>
                                        </p:tgtEl>
                                        <p:attrNameLst>
                                          <p:attrName>ppt_x</p:attrName>
                                        </p:attrNameLst>
                                      </p:cBhvr>
                                      <p:tavLst>
                                        <p:tav tm="0">
                                          <p:val>
                                            <p:strVal val="#ppt_x+#ppt_w*1.125000"/>
                                          </p:val>
                                        </p:tav>
                                        <p:tav tm="100000">
                                          <p:val>
                                            <p:strVal val="#ppt_x"/>
                                          </p:val>
                                        </p:tav>
                                      </p:tavLst>
                                    </p:anim>
                                    <p:animEffect transition="in" filter="wipe(left)">
                                      <p:cBhvr>
                                        <p:cTn id="85" dur="500"/>
                                        <p:tgtEl>
                                          <p:spTgt spid="19"/>
                                        </p:tgtEl>
                                      </p:cBhvr>
                                    </p:animEffect>
                                  </p:childTnLst>
                                </p:cTn>
                              </p:par>
                              <p:par>
                                <p:cTn id="86" presetID="12" presetClass="entr" presetSubtype="2"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 calcmode="lin" valueType="num">
                                      <p:cBhvr additive="base">
                                        <p:cTn id="88" dur="500"/>
                                        <p:tgtEl>
                                          <p:spTgt spid="20"/>
                                        </p:tgtEl>
                                        <p:attrNameLst>
                                          <p:attrName>ppt_x</p:attrName>
                                        </p:attrNameLst>
                                      </p:cBhvr>
                                      <p:tavLst>
                                        <p:tav tm="0">
                                          <p:val>
                                            <p:strVal val="#ppt_x+#ppt_w*1.125000"/>
                                          </p:val>
                                        </p:tav>
                                        <p:tav tm="100000">
                                          <p:val>
                                            <p:strVal val="#ppt_x"/>
                                          </p:val>
                                        </p:tav>
                                      </p:tavLst>
                                    </p:anim>
                                    <p:animEffect transition="in" filter="wipe(left)">
                                      <p:cBhvr>
                                        <p:cTn id="89" dur="500"/>
                                        <p:tgtEl>
                                          <p:spTgt spid="20"/>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17"/>
                                        </p:tgtEl>
                                        <p:attrNameLst>
                                          <p:attrName>style.visibility</p:attrName>
                                        </p:attrNameLst>
                                      </p:cBhvr>
                                      <p:to>
                                        <p:strVal val="visible"/>
                                      </p:to>
                                    </p:set>
                                    <p:anim calcmode="lin" valueType="num">
                                      <p:cBhvr additive="base">
                                        <p:cTn id="92" dur="500"/>
                                        <p:tgtEl>
                                          <p:spTgt spid="17"/>
                                        </p:tgtEl>
                                        <p:attrNameLst>
                                          <p:attrName>ppt_x</p:attrName>
                                        </p:attrNameLst>
                                      </p:cBhvr>
                                      <p:tavLst>
                                        <p:tav tm="0">
                                          <p:val>
                                            <p:strVal val="#ppt_x-#ppt_w*1.125000"/>
                                          </p:val>
                                        </p:tav>
                                        <p:tav tm="100000">
                                          <p:val>
                                            <p:strVal val="#ppt_x"/>
                                          </p:val>
                                        </p:tav>
                                      </p:tavLst>
                                    </p:anim>
                                    <p:animEffect transition="in" filter="wipe(right)">
                                      <p:cBhvr>
                                        <p:cTn id="93" dur="500"/>
                                        <p:tgtEl>
                                          <p:spTgt spid="17"/>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 calcmode="lin" valueType="num">
                                      <p:cBhvr additive="base">
                                        <p:cTn id="96" dur="500"/>
                                        <p:tgtEl>
                                          <p:spTgt spid="18"/>
                                        </p:tgtEl>
                                        <p:attrNameLst>
                                          <p:attrName>ppt_x</p:attrName>
                                        </p:attrNameLst>
                                      </p:cBhvr>
                                      <p:tavLst>
                                        <p:tav tm="0">
                                          <p:val>
                                            <p:strVal val="#ppt_x-#ppt_w*1.125000"/>
                                          </p:val>
                                        </p:tav>
                                        <p:tav tm="100000">
                                          <p:val>
                                            <p:strVal val="#ppt_x"/>
                                          </p:val>
                                        </p:tav>
                                      </p:tavLst>
                                    </p:anim>
                                    <p:animEffect transition="in" filter="wipe(right)">
                                      <p:cBhvr>
                                        <p:cTn id="9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1" grpId="0" animBg="1"/>
      <p:bldP spid="12" grpId="0" animBg="1"/>
      <p:bldP spid="13" grpId="0" animBg="1"/>
      <p:bldP spid="14" grpId="0" animBg="1"/>
      <p:bldP spid="15" grpId="0" animBg="1"/>
      <p:bldP spid="16" grpId="0"/>
      <p:bldP spid="17" grpId="0"/>
      <p:bldP spid="18" grpId="0"/>
      <p:bldP spid="19" grpId="0"/>
      <p:bldP spid="20" grpId="0"/>
      <p:bldP spid="21" grpId="0"/>
      <p:bldP spid="22" grpId="0"/>
      <p:bldP spid="23"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5804090" y="1982986"/>
            <a:ext cx="2244948" cy="2244948"/>
            <a:chOff x="1403648" y="1115468"/>
            <a:chExt cx="1294414" cy="1294414"/>
          </a:xfrm>
        </p:grpSpPr>
        <p:sp>
          <p:nvSpPr>
            <p:cNvPr id="6" name="椭圆 5"/>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7" name="组合 6"/>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8" name="同心圆 7"/>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 name="同心圆 8"/>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grpSp>
        <p:nvGrpSpPr>
          <p:cNvPr id="10" name="组合 9"/>
          <p:cNvGrpSpPr/>
          <p:nvPr/>
        </p:nvGrpSpPr>
        <p:grpSpPr>
          <a:xfrm>
            <a:off x="3453149" y="1982986"/>
            <a:ext cx="2244948" cy="2244948"/>
            <a:chOff x="1403648" y="1115468"/>
            <a:chExt cx="1294414" cy="1294414"/>
          </a:xfrm>
        </p:grpSpPr>
        <p:sp>
          <p:nvSpPr>
            <p:cNvPr id="11" name="椭圆 10"/>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12" name="组合 11"/>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13" name="同心圆 12"/>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同心圆 13"/>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grpSp>
        <p:nvGrpSpPr>
          <p:cNvPr id="15" name="组合 14"/>
          <p:cNvGrpSpPr/>
          <p:nvPr/>
        </p:nvGrpSpPr>
        <p:grpSpPr>
          <a:xfrm>
            <a:off x="1085448" y="1982986"/>
            <a:ext cx="2244948" cy="2244948"/>
            <a:chOff x="1403648" y="1115468"/>
            <a:chExt cx="1294414" cy="1294414"/>
          </a:xfrm>
          <a:effectLst>
            <a:outerShdw blurRad="241300" dist="190500" dir="8100000" algn="tr" rotWithShape="0">
              <a:prstClr val="black">
                <a:alpha val="19000"/>
              </a:prstClr>
            </a:outerShdw>
          </a:effectLst>
        </p:grpSpPr>
        <p:sp>
          <p:nvSpPr>
            <p:cNvPr id="16" name="椭圆 15"/>
            <p:cNvSpPr/>
            <p:nvPr/>
          </p:nvSpPr>
          <p:spPr>
            <a:xfrm>
              <a:off x="1539485" y="1259632"/>
              <a:ext cx="1022740" cy="1022740"/>
            </a:xfrm>
            <a:prstGeom prst="ellipse">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17" name="组合 16"/>
            <p:cNvGrpSpPr/>
            <p:nvPr/>
          </p:nvGrpSpPr>
          <p:grpSpPr>
            <a:xfrm>
              <a:off x="1403648" y="1115468"/>
              <a:ext cx="1294414" cy="1294414"/>
              <a:chOff x="2555776" y="915566"/>
              <a:chExt cx="1944215" cy="1944216"/>
            </a:xfrm>
            <a:effectLst>
              <a:outerShdw blurRad="63500" dist="50800" dir="8100000" algn="tr" rotWithShape="0">
                <a:prstClr val="black">
                  <a:alpha val="35000"/>
                </a:prstClr>
              </a:outerShdw>
            </a:effectLst>
          </p:grpSpPr>
          <p:sp>
            <p:nvSpPr>
              <p:cNvPr id="18" name="同心圆 17"/>
              <p:cNvSpPr/>
              <p:nvPr/>
            </p:nvSpPr>
            <p:spPr>
              <a:xfrm>
                <a:off x="2555776" y="915566"/>
                <a:ext cx="1944215"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9" name="同心圆 18"/>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sp>
        <p:nvSpPr>
          <p:cNvPr id="20" name="Right Arrow 30"/>
          <p:cNvSpPr/>
          <p:nvPr/>
        </p:nvSpPr>
        <p:spPr>
          <a:xfrm>
            <a:off x="5698101" y="1071144"/>
            <a:ext cx="2570499" cy="887006"/>
          </a:xfrm>
          <a:prstGeom prst="rightArrow">
            <a:avLst/>
          </a:prstGeom>
          <a:solidFill>
            <a:schemeClr val="tx1">
              <a:lumMod val="85000"/>
              <a:lumOff val="1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字魂59号-创粗黑" panose="00000500000000000000" charset="-122"/>
              <a:ea typeface="字魂59号-创粗黑" panose="00000500000000000000" charset="-122"/>
              <a:cs typeface="字魂59号-创粗黑" panose="00000500000000000000" charset="-122"/>
            </a:endParaRPr>
          </a:p>
        </p:txBody>
      </p:sp>
      <p:sp>
        <p:nvSpPr>
          <p:cNvPr id="21" name="Right Arrow 29"/>
          <p:cNvSpPr/>
          <p:nvPr/>
        </p:nvSpPr>
        <p:spPr>
          <a:xfrm>
            <a:off x="3330400" y="1071144"/>
            <a:ext cx="2570499" cy="887006"/>
          </a:xfrm>
          <a:prstGeom prst="rightArrow">
            <a:avLst/>
          </a:prstGeom>
          <a:solidFill>
            <a:schemeClr val="tx1">
              <a:lumMod val="75000"/>
              <a:lumOff val="2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字魂59号-创粗黑" panose="00000500000000000000" charset="-122"/>
              <a:ea typeface="字魂59号-创粗黑" panose="00000500000000000000" charset="-122"/>
              <a:cs typeface="字魂59号-创粗黑" panose="00000500000000000000" charset="-122"/>
            </a:endParaRPr>
          </a:p>
        </p:txBody>
      </p:sp>
      <p:sp>
        <p:nvSpPr>
          <p:cNvPr id="22" name="Right Arrow 2"/>
          <p:cNvSpPr/>
          <p:nvPr/>
        </p:nvSpPr>
        <p:spPr>
          <a:xfrm>
            <a:off x="1033729" y="1059582"/>
            <a:ext cx="2570499" cy="887006"/>
          </a:xfrm>
          <a:prstGeom prst="rightArrow">
            <a:avLst/>
          </a:prstGeom>
          <a:solidFill>
            <a:schemeClr val="tx1">
              <a:lumMod val="65000"/>
              <a:lumOff val="35000"/>
            </a:schemeClr>
          </a:solidFill>
          <a:ln>
            <a:solidFill>
              <a:srgbClr val="F7F7F0"/>
            </a:solidFill>
          </a:ln>
        </p:spPr>
        <p:style>
          <a:lnRef idx="2">
            <a:schemeClr val="accent1">
              <a:shade val="50000"/>
            </a:schemeClr>
          </a:lnRef>
          <a:fillRef idx="1">
            <a:schemeClr val="accent1"/>
          </a:fillRef>
          <a:effectRef idx="0">
            <a:schemeClr val="accent1"/>
          </a:effectRef>
          <a:fontRef idx="minor">
            <a:schemeClr val="lt1"/>
          </a:fontRef>
        </p:style>
        <p:txBody>
          <a:bodyPr lIns="68681" tIns="34340" rIns="68681" bIns="34340" rtlCol="0" anchor="ctr"/>
          <a:lstStyle/>
          <a:p>
            <a:pPr algn="ctr"/>
            <a:endParaRPr lang="en-US" b="1">
              <a:latin typeface="字魂59号-创粗黑" panose="00000500000000000000" charset="-122"/>
              <a:ea typeface="字魂59号-创粗黑" panose="00000500000000000000" charset="-122"/>
              <a:cs typeface="字魂59号-创粗黑" panose="00000500000000000000" charset="-122"/>
            </a:endParaRPr>
          </a:p>
        </p:txBody>
      </p:sp>
      <p:pic>
        <p:nvPicPr>
          <p:cNvPr id="23" name="Picture 3" descr="C:\Users\User\Desktop\Espadka\Icons\businessman5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160" y="2484389"/>
            <a:ext cx="1192904" cy="1189952"/>
          </a:xfrm>
          <a:prstGeom prst="rect">
            <a:avLst/>
          </a:prstGeom>
          <a:noFill/>
          <a:effectLst>
            <a:innerShdw blurRad="1270000" dist="2540000">
              <a:srgbClr val="F7F7F0"/>
            </a:innerShdw>
          </a:effectLst>
          <a:extLst>
            <a:ext uri="{909E8E84-426E-40DD-AFC4-6F175D3DCCD1}">
              <a14:hiddenFill xmlns:a14="http://schemas.microsoft.com/office/drawing/2010/main">
                <a:solidFill>
                  <a:srgbClr val="FFFFFF"/>
                </a:solidFill>
              </a14:hiddenFill>
            </a:ext>
          </a:extLst>
        </p:spPr>
      </p:pic>
      <p:pic>
        <p:nvPicPr>
          <p:cNvPr id="24" name="Picture 4" descr="C:\Users\User\Desktop\Espadka\Icons\businessmen1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8184" y="2411241"/>
            <a:ext cx="1368152" cy="1364767"/>
          </a:xfrm>
          <a:prstGeom prst="rect">
            <a:avLst/>
          </a:prstGeom>
          <a:noFill/>
          <a:effectLst>
            <a:innerShdw blurRad="1270000" dist="2540000">
              <a:srgbClr val="F7F7F0"/>
            </a:innerShdw>
          </a:effectLst>
          <a:extLst>
            <a:ext uri="{909E8E84-426E-40DD-AFC4-6F175D3DCCD1}">
              <a14:hiddenFill xmlns:a14="http://schemas.microsoft.com/office/drawing/2010/main">
                <a:solidFill>
                  <a:srgbClr val="FFFFFF"/>
                </a:solidFill>
              </a14:hiddenFill>
            </a:ext>
          </a:extLst>
        </p:spPr>
      </p:pic>
      <p:pic>
        <p:nvPicPr>
          <p:cNvPr id="25" name="Picture 5" descr="C:\Users\User\Desktop\Espadka\Icons\businessman4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5840" y="2492437"/>
            <a:ext cx="1165960" cy="1163074"/>
          </a:xfrm>
          <a:prstGeom prst="rect">
            <a:avLst/>
          </a:prstGeom>
          <a:noFill/>
          <a:effectLst>
            <a:innerShdw blurRad="1270000" dist="2540000">
              <a:srgbClr val="F7F7F0"/>
            </a:innerShdw>
          </a:effectLst>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09000" y="1304605"/>
            <a:ext cx="2022840" cy="392516"/>
          </a:xfrm>
          <a:prstGeom prst="rect">
            <a:avLst/>
          </a:prstGeom>
          <a:noFill/>
        </p:spPr>
        <p:txBody>
          <a:bodyPr wrap="square" lIns="68681" tIns="34340" rIns="68681" bIns="34340" rtlCol="0">
            <a:spAutoFit/>
          </a:bodyPr>
          <a:lstStyle/>
          <a:p>
            <a:pPr algn="ctr"/>
            <a:r>
              <a:rPr lang="zh-CN" altLang="en-US" sz="2100" b="1" dirty="0">
                <a:solidFill>
                  <a:srgbClr val="F7F7F0"/>
                </a:solidFill>
                <a:latin typeface="字魂59号-创粗黑" panose="00000500000000000000" charset="-122"/>
                <a:ea typeface="字魂59号-创粗黑" panose="00000500000000000000" charset="-122"/>
                <a:cs typeface="字魂59号-创粗黑" panose="00000500000000000000" charset="-122"/>
              </a:rPr>
              <a:t>文字内容</a:t>
            </a:r>
            <a:endParaRPr lang="en-US" sz="2100" b="1" dirty="0">
              <a:solidFill>
                <a:srgbClr val="F7F7F0"/>
              </a:solidFill>
              <a:latin typeface="字魂59号-创粗黑" panose="00000500000000000000" charset="-122"/>
              <a:ea typeface="字魂59号-创粗黑" panose="00000500000000000000" charset="-122"/>
              <a:cs typeface="字魂59号-创粗黑" panose="00000500000000000000" charset="-122"/>
            </a:endParaRPr>
          </a:p>
        </p:txBody>
      </p:sp>
      <p:sp>
        <p:nvSpPr>
          <p:cNvPr id="27" name="TextBox 26"/>
          <p:cNvSpPr txBox="1"/>
          <p:nvPr/>
        </p:nvSpPr>
        <p:spPr>
          <a:xfrm>
            <a:off x="3560575" y="1304605"/>
            <a:ext cx="2022840" cy="392516"/>
          </a:xfrm>
          <a:prstGeom prst="rect">
            <a:avLst/>
          </a:prstGeom>
          <a:noFill/>
        </p:spPr>
        <p:txBody>
          <a:bodyPr wrap="square" lIns="68681" tIns="34340" rIns="68681" bIns="34340" rtlCol="0">
            <a:spAutoFit/>
          </a:bodyPr>
          <a:lstStyle/>
          <a:p>
            <a:pPr algn="ctr"/>
            <a:r>
              <a:rPr lang="zh-CN" altLang="en-US" sz="2100" b="1" dirty="0">
                <a:solidFill>
                  <a:srgbClr val="F7F7F0"/>
                </a:solidFill>
                <a:latin typeface="字魂59号-创粗黑" panose="00000500000000000000" charset="-122"/>
                <a:ea typeface="字魂59号-创粗黑" panose="00000500000000000000" charset="-122"/>
                <a:cs typeface="字魂59号-创粗黑" panose="00000500000000000000" charset="-122"/>
              </a:rPr>
              <a:t>文字内容</a:t>
            </a:r>
            <a:endParaRPr lang="en-US" altLang="zh-CN" sz="2100" b="1" dirty="0">
              <a:solidFill>
                <a:srgbClr val="F7F7F0"/>
              </a:solidFill>
              <a:latin typeface="字魂59号-创粗黑" panose="00000500000000000000" charset="-122"/>
              <a:ea typeface="字魂59号-创粗黑" panose="00000500000000000000" charset="-122"/>
              <a:cs typeface="字魂59号-创粗黑" panose="00000500000000000000" charset="-122"/>
            </a:endParaRPr>
          </a:p>
        </p:txBody>
      </p:sp>
      <p:sp>
        <p:nvSpPr>
          <p:cNvPr id="28" name="TextBox 27"/>
          <p:cNvSpPr txBox="1"/>
          <p:nvPr/>
        </p:nvSpPr>
        <p:spPr>
          <a:xfrm>
            <a:off x="5940152" y="1304605"/>
            <a:ext cx="2022840" cy="392516"/>
          </a:xfrm>
          <a:prstGeom prst="rect">
            <a:avLst/>
          </a:prstGeom>
          <a:noFill/>
        </p:spPr>
        <p:txBody>
          <a:bodyPr wrap="square" lIns="68681" tIns="34340" rIns="68681" bIns="34340" rtlCol="0">
            <a:spAutoFit/>
          </a:bodyPr>
          <a:lstStyle/>
          <a:p>
            <a:pPr algn="ctr"/>
            <a:r>
              <a:rPr lang="zh-CN" altLang="en-US" sz="2100" b="1" dirty="0">
                <a:solidFill>
                  <a:srgbClr val="F7F7F0"/>
                </a:solidFill>
                <a:latin typeface="字魂59号-创粗黑" panose="00000500000000000000" charset="-122"/>
                <a:ea typeface="字魂59号-创粗黑" panose="00000500000000000000" charset="-122"/>
                <a:cs typeface="字魂59号-创粗黑" panose="00000500000000000000" charset="-122"/>
              </a:rPr>
              <a:t>文字内容</a:t>
            </a:r>
            <a:endParaRPr lang="en-US" altLang="zh-CN" sz="2100" b="1" dirty="0">
              <a:solidFill>
                <a:srgbClr val="F7F7F0"/>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childTnLst>
                          </p:cTn>
                        </p:par>
                        <p:par>
                          <p:cTn id="26" fill="hold">
                            <p:stCondLst>
                              <p:cond delay="1860"/>
                            </p:stCondLst>
                            <p:childTnLst>
                              <p:par>
                                <p:cTn id="27" presetID="10"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1000"/>
                                        <p:tgtEl>
                                          <p:spTgt spid="2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1000"/>
                                        <p:tgtEl>
                                          <p:spTgt spid="22"/>
                                        </p:tgtEl>
                                      </p:cBhvr>
                                    </p:animEffect>
                                  </p:childTnLst>
                                </p:cTn>
                              </p:par>
                            </p:childTnLst>
                          </p:cTn>
                        </p:par>
                        <p:par>
                          <p:cTn id="36" fill="hold">
                            <p:stCondLst>
                              <p:cond delay="2860"/>
                            </p:stCondLst>
                            <p:childTnLst>
                              <p:par>
                                <p:cTn id="37" presetID="53" presetClass="entr" presetSubtype="16"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childTnLst>
                          </p:cTn>
                        </p:par>
                        <p:par>
                          <p:cTn id="42" fill="hold">
                            <p:stCondLst>
                              <p:cond delay="3360"/>
                            </p:stCondLst>
                            <p:childTnLst>
                              <p:par>
                                <p:cTn id="43" presetID="10"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left)">
                                      <p:cBhvr>
                                        <p:cTn id="48" dur="1000"/>
                                        <p:tgtEl>
                                          <p:spTgt spid="21"/>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1000"/>
                                        <p:tgtEl>
                                          <p:spTgt spid="27"/>
                                        </p:tgtEl>
                                      </p:cBhvr>
                                    </p:animEffect>
                                  </p:childTnLst>
                                </p:cTn>
                              </p:par>
                            </p:childTnLst>
                          </p:cTn>
                        </p:par>
                        <p:par>
                          <p:cTn id="52" fill="hold">
                            <p:stCondLst>
                              <p:cond delay="4360"/>
                            </p:stCondLst>
                            <p:childTnLst>
                              <p:par>
                                <p:cTn id="53" presetID="53" presetClass="entr" presetSubtype="16" fill="hold" nodeType="after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p:cTn id="55" dur="500" fill="hold"/>
                                        <p:tgtEl>
                                          <p:spTgt spid="5"/>
                                        </p:tgtEl>
                                        <p:attrNameLst>
                                          <p:attrName>ppt_w</p:attrName>
                                        </p:attrNameLst>
                                      </p:cBhvr>
                                      <p:tavLst>
                                        <p:tav tm="0">
                                          <p:val>
                                            <p:fltVal val="0"/>
                                          </p:val>
                                        </p:tav>
                                        <p:tav tm="100000">
                                          <p:val>
                                            <p:strVal val="#ppt_w"/>
                                          </p:val>
                                        </p:tav>
                                      </p:tavLst>
                                    </p:anim>
                                    <p:anim calcmode="lin" valueType="num">
                                      <p:cBhvr>
                                        <p:cTn id="56" dur="500" fill="hold"/>
                                        <p:tgtEl>
                                          <p:spTgt spid="5"/>
                                        </p:tgtEl>
                                        <p:attrNameLst>
                                          <p:attrName>ppt_h</p:attrName>
                                        </p:attrNameLst>
                                      </p:cBhvr>
                                      <p:tavLst>
                                        <p:tav tm="0">
                                          <p:val>
                                            <p:fltVal val="0"/>
                                          </p:val>
                                        </p:tav>
                                        <p:tav tm="100000">
                                          <p:val>
                                            <p:strVal val="#ppt_h"/>
                                          </p:val>
                                        </p:tav>
                                      </p:tavLst>
                                    </p:anim>
                                    <p:animEffect transition="in" filter="fade">
                                      <p:cBhvr>
                                        <p:cTn id="57" dur="500"/>
                                        <p:tgtEl>
                                          <p:spTgt spid="5"/>
                                        </p:tgtEl>
                                      </p:cBhvr>
                                    </p:animEffect>
                                  </p:childTnLst>
                                </p:cTn>
                              </p:par>
                            </p:childTnLst>
                          </p:cTn>
                        </p:par>
                        <p:par>
                          <p:cTn id="58" fill="hold">
                            <p:stCondLst>
                              <p:cond delay="4860"/>
                            </p:stCondLst>
                            <p:childTnLst>
                              <p:par>
                                <p:cTn id="59" presetID="10" presetClass="entr" presetSubtype="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1000"/>
                                        <p:tgtEl>
                                          <p:spTgt spid="2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0" grpId="0" animBg="1"/>
      <p:bldP spid="21" grpId="0" animBg="1"/>
      <p:bldP spid="22" grpId="0" animBg="1"/>
      <p:bldP spid="26"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p:cNvSpPr txBox="1"/>
          <p:nvPr/>
        </p:nvSpPr>
        <p:spPr>
          <a:xfrm>
            <a:off x="1095537" y="1744715"/>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远见力</a:t>
            </a:r>
          </a:p>
        </p:txBody>
      </p:sp>
      <p:sp>
        <p:nvSpPr>
          <p:cNvPr id="6" name="TextBox 5"/>
          <p:cNvSpPr txBox="1"/>
          <p:nvPr/>
        </p:nvSpPr>
        <p:spPr>
          <a:xfrm>
            <a:off x="1803811" y="3887938"/>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执行力</a:t>
            </a:r>
          </a:p>
        </p:txBody>
      </p:sp>
      <p:sp>
        <p:nvSpPr>
          <p:cNvPr id="7" name="TextBox 6"/>
          <p:cNvSpPr txBox="1"/>
          <p:nvPr/>
        </p:nvSpPr>
        <p:spPr>
          <a:xfrm>
            <a:off x="3460913" y="3272385"/>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感召力</a:t>
            </a:r>
          </a:p>
        </p:txBody>
      </p:sp>
      <p:sp>
        <p:nvSpPr>
          <p:cNvPr id="8" name="TextBox 7"/>
          <p:cNvSpPr txBox="1"/>
          <p:nvPr/>
        </p:nvSpPr>
        <p:spPr>
          <a:xfrm>
            <a:off x="2983860" y="2052143"/>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决策力</a:t>
            </a:r>
          </a:p>
        </p:txBody>
      </p:sp>
      <p:sp>
        <p:nvSpPr>
          <p:cNvPr id="9" name="TextBox 8"/>
          <p:cNvSpPr txBox="1"/>
          <p:nvPr/>
        </p:nvSpPr>
        <p:spPr>
          <a:xfrm>
            <a:off x="1018900" y="2814185"/>
            <a:ext cx="877163" cy="369332"/>
          </a:xfrm>
          <a:prstGeom prst="rect">
            <a:avLst/>
          </a:prstGeom>
          <a:noFill/>
        </p:spPr>
        <p:txBody>
          <a:bodyPr wrap="none" rtlCol="0">
            <a:spAutoFit/>
          </a:bodyPr>
          <a:lstStyle/>
          <a:p>
            <a:r>
              <a:rPr lang="zh-CN" altLang="en-US"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创新力</a:t>
            </a:r>
          </a:p>
        </p:txBody>
      </p:sp>
      <p:grpSp>
        <p:nvGrpSpPr>
          <p:cNvPr id="10" name="组合 9"/>
          <p:cNvGrpSpPr/>
          <p:nvPr/>
        </p:nvGrpSpPr>
        <p:grpSpPr>
          <a:xfrm>
            <a:off x="1925305" y="1979213"/>
            <a:ext cx="976857" cy="976857"/>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 name="椭圆 12"/>
          <p:cNvSpPr/>
          <p:nvPr/>
        </p:nvSpPr>
        <p:spPr>
          <a:xfrm>
            <a:off x="1075112" y="3291506"/>
            <a:ext cx="727041" cy="727041"/>
          </a:xfrm>
          <a:prstGeom prst="ellipse">
            <a:avLst/>
          </a:prstGeom>
          <a:solidFill>
            <a:srgbClr val="007CD0"/>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椭圆 13"/>
          <p:cNvSpPr/>
          <p:nvPr/>
        </p:nvSpPr>
        <p:spPr>
          <a:xfrm>
            <a:off x="3352038" y="2938407"/>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15" name="组合 14"/>
          <p:cNvGrpSpPr/>
          <p:nvPr/>
        </p:nvGrpSpPr>
        <p:grpSpPr>
          <a:xfrm>
            <a:off x="3876089" y="2283657"/>
            <a:ext cx="623903" cy="623903"/>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8" name="组合 17"/>
          <p:cNvGrpSpPr/>
          <p:nvPr/>
        </p:nvGrpSpPr>
        <p:grpSpPr>
          <a:xfrm>
            <a:off x="1199281" y="4116856"/>
            <a:ext cx="219777" cy="219777"/>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21" name="组合 20"/>
          <p:cNvGrpSpPr/>
          <p:nvPr/>
        </p:nvGrpSpPr>
        <p:grpSpPr>
          <a:xfrm>
            <a:off x="923930" y="2540498"/>
            <a:ext cx="287919" cy="287919"/>
            <a:chOff x="304800" y="673100"/>
            <a:chExt cx="4000500" cy="4000500"/>
          </a:xfrm>
          <a:effectLst>
            <a:outerShdw blurRad="381000" dist="152400" dir="8100000" algn="tr" rotWithShape="0">
              <a:prstClr val="black">
                <a:alpha val="7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3" name="椭圆 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4" name="椭圆 23"/>
          <p:cNvSpPr/>
          <p:nvPr/>
        </p:nvSpPr>
        <p:spPr>
          <a:xfrm>
            <a:off x="3285223" y="1539398"/>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5" name="椭圆 24"/>
          <p:cNvSpPr/>
          <p:nvPr/>
        </p:nvSpPr>
        <p:spPr>
          <a:xfrm>
            <a:off x="4011557" y="4141983"/>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26" name="组合 25"/>
          <p:cNvGrpSpPr/>
          <p:nvPr/>
        </p:nvGrpSpPr>
        <p:grpSpPr>
          <a:xfrm>
            <a:off x="2784365" y="3329866"/>
            <a:ext cx="638246" cy="638246"/>
            <a:chOff x="304800" y="673100"/>
            <a:chExt cx="4000500" cy="4000500"/>
          </a:xfrm>
          <a:effectLst>
            <a:outerShdw blurRad="317500" dist="1905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8" name="椭圆 2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9" name="椭圆 28"/>
          <p:cNvSpPr/>
          <p:nvPr/>
        </p:nvSpPr>
        <p:spPr>
          <a:xfrm>
            <a:off x="2006088" y="1264621"/>
            <a:ext cx="274777" cy="274777"/>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0" name="椭圆 29"/>
          <p:cNvSpPr/>
          <p:nvPr/>
        </p:nvSpPr>
        <p:spPr>
          <a:xfrm>
            <a:off x="2715670" y="3127485"/>
            <a:ext cx="137389" cy="137389"/>
          </a:xfrm>
          <a:prstGeom prst="ellipse">
            <a:avLst/>
          </a:prstGeom>
          <a:solidFill>
            <a:srgbClr val="007CD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31" name="组合 30"/>
          <p:cNvGrpSpPr/>
          <p:nvPr/>
        </p:nvGrpSpPr>
        <p:grpSpPr>
          <a:xfrm>
            <a:off x="5513619" y="1275118"/>
            <a:ext cx="2077200" cy="432536"/>
            <a:chOff x="814328" y="3219334"/>
            <a:chExt cx="2077200" cy="432536"/>
          </a:xfrm>
        </p:grpSpPr>
        <p:grpSp>
          <p:nvGrpSpPr>
            <p:cNvPr id="32" name="组合 31"/>
            <p:cNvGrpSpPr/>
            <p:nvPr/>
          </p:nvGrpSpPr>
          <p:grpSpPr>
            <a:xfrm>
              <a:off x="814328" y="3219334"/>
              <a:ext cx="2077200" cy="432536"/>
              <a:chOff x="4304043" y="1286668"/>
              <a:chExt cx="5877487" cy="2757793"/>
            </a:xfrm>
            <a:effectLst>
              <a:outerShdw blurRad="381000" dist="254000" dir="8100000" algn="tr" rotWithShape="0">
                <a:prstClr val="black">
                  <a:alpha val="40000"/>
                </a:prstClr>
              </a:outerShdw>
            </a:effectLst>
          </p:grpSpPr>
          <p:sp>
            <p:nvSpPr>
              <p:cNvPr id="34" name="圆角矩形 33"/>
              <p:cNvSpPr/>
              <p:nvPr/>
            </p:nvSpPr>
            <p:spPr>
              <a:xfrm>
                <a:off x="4304043" y="1286668"/>
                <a:ext cx="5877487"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35" name="圆角矩形 34"/>
              <p:cNvSpPr/>
              <p:nvPr/>
            </p:nvSpPr>
            <p:spPr>
              <a:xfrm>
                <a:off x="4351924" y="1373342"/>
                <a:ext cx="5775624"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3" name="TextBox 32"/>
            <p:cNvSpPr txBox="1"/>
            <p:nvPr/>
          </p:nvSpPr>
          <p:spPr>
            <a:xfrm>
              <a:off x="831250" y="3331792"/>
              <a:ext cx="1999302" cy="215444"/>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a:t>
              </a:r>
            </a:p>
          </p:txBody>
        </p:sp>
      </p:grpSp>
      <p:sp>
        <p:nvSpPr>
          <p:cNvPr id="36" name="TextBox 35"/>
          <p:cNvSpPr txBox="1"/>
          <p:nvPr/>
        </p:nvSpPr>
        <p:spPr>
          <a:xfrm>
            <a:off x="5292079" y="2004549"/>
            <a:ext cx="2520281" cy="752514"/>
          </a:xfrm>
          <a:prstGeom prst="rect">
            <a:avLst/>
          </a:prstGeom>
          <a:noFill/>
        </p:spPr>
        <p:txBody>
          <a:bodyPr wrap="square" rtlCol="0">
            <a:spAutoFit/>
          </a:bodyPr>
          <a:lstStyle/>
          <a:p>
            <a:pPr>
              <a:lnSpc>
                <a:spcPct val="130000"/>
              </a:lnSpc>
              <a:defRPr/>
            </a:pPr>
            <a:r>
              <a:rPr lang="en-US" altLang="zh-CN" sz="1100" dirty="0">
                <a:latin typeface="字魂59号-创粗黑" panose="00000500000000000000" charset="-122"/>
                <a:ea typeface="字魂59号-创粗黑" panose="00000500000000000000" charset="-122"/>
                <a:cs typeface="字魂59号-创粗黑" panose="00000500000000000000" charset="-122"/>
              </a:rPr>
              <a:t>01</a:t>
            </a: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sz="1100" dirty="0">
                <a:latin typeface="字魂59号-创粗黑" panose="00000500000000000000" charset="-122"/>
                <a:ea typeface="字魂59号-创粗黑" panose="00000500000000000000" charset="-122"/>
                <a:cs typeface="字魂59号-创粗黑" panose="00000500000000000000" charset="-122"/>
              </a:rPr>
              <a:t>……</a:t>
            </a: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
        <p:nvSpPr>
          <p:cNvPr id="37" name="TextBox 36"/>
          <p:cNvSpPr txBox="1"/>
          <p:nvPr/>
        </p:nvSpPr>
        <p:spPr>
          <a:xfrm>
            <a:off x="5292079" y="2827348"/>
            <a:ext cx="2520281" cy="752514"/>
          </a:xfrm>
          <a:prstGeom prst="rect">
            <a:avLst/>
          </a:prstGeom>
          <a:noFill/>
        </p:spPr>
        <p:txBody>
          <a:bodyPr wrap="square" rtlCol="0">
            <a:spAutoFit/>
          </a:bodyPr>
          <a:lstStyle/>
          <a:p>
            <a:pPr>
              <a:lnSpc>
                <a:spcPct val="130000"/>
              </a:lnSpc>
              <a:defRPr/>
            </a:pPr>
            <a:r>
              <a:rPr lang="en-US" altLang="zh-CN" sz="1100" dirty="0">
                <a:latin typeface="字魂59号-创粗黑" panose="00000500000000000000" charset="-122"/>
                <a:ea typeface="字魂59号-创粗黑" panose="00000500000000000000" charset="-122"/>
                <a:cs typeface="字魂59号-创粗黑" panose="00000500000000000000" charset="-122"/>
              </a:rPr>
              <a:t>02</a:t>
            </a: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sz="1100" dirty="0">
                <a:latin typeface="字魂59号-创粗黑" panose="00000500000000000000" charset="-122"/>
                <a:ea typeface="字魂59号-创粗黑" panose="00000500000000000000" charset="-122"/>
                <a:cs typeface="字魂59号-创粗黑" panose="00000500000000000000" charset="-122"/>
              </a:rPr>
              <a:t>……</a:t>
            </a: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
        <p:nvSpPr>
          <p:cNvPr id="38" name="TextBox 37"/>
          <p:cNvSpPr txBox="1"/>
          <p:nvPr/>
        </p:nvSpPr>
        <p:spPr>
          <a:xfrm>
            <a:off x="5292079" y="3691444"/>
            <a:ext cx="2520281" cy="752514"/>
          </a:xfrm>
          <a:prstGeom prst="rect">
            <a:avLst/>
          </a:prstGeom>
          <a:noFill/>
        </p:spPr>
        <p:txBody>
          <a:bodyPr wrap="square" rtlCol="0">
            <a:spAutoFit/>
          </a:bodyPr>
          <a:lstStyle/>
          <a:p>
            <a:pPr>
              <a:lnSpc>
                <a:spcPct val="130000"/>
              </a:lnSpc>
              <a:defRPr/>
            </a:pPr>
            <a:r>
              <a:rPr lang="en-US" altLang="zh-CN" sz="1100" dirty="0">
                <a:latin typeface="字魂59号-创粗黑" panose="00000500000000000000" charset="-122"/>
                <a:ea typeface="字魂59号-创粗黑" panose="00000500000000000000" charset="-122"/>
                <a:cs typeface="字魂59号-创粗黑" panose="00000500000000000000" charset="-122"/>
              </a:rPr>
              <a:t>03</a:t>
            </a: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sz="1100" dirty="0">
                <a:latin typeface="字魂59号-创粗黑" panose="00000500000000000000" charset="-122"/>
                <a:ea typeface="字魂59号-创粗黑" panose="00000500000000000000" charset="-122"/>
                <a:cs typeface="字魂59号-创粗黑" panose="00000500000000000000" charset="-122"/>
              </a:rPr>
              <a:t>……</a:t>
            </a:r>
            <a:endParaRPr lang="zh-CN" altLang="en-US" sz="1100" dirty="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par>
                                <p:cTn id="41" presetID="53" presetClass="entr" presetSubtype="16" fill="hold" grpId="0" nodeType="withEffect">
                                  <p:stCondLst>
                                    <p:cond delay="400"/>
                                  </p:stCondLst>
                                  <p:childTnLst>
                                    <p:set>
                                      <p:cBhvr>
                                        <p:cTn id="42" dur="1" fill="hold">
                                          <p:stCondLst>
                                            <p:cond delay="0"/>
                                          </p:stCondLst>
                                        </p:cTn>
                                        <p:tgtEl>
                                          <p:spTgt spid="9"/>
                                        </p:tgtEl>
                                        <p:attrNameLst>
                                          <p:attrName>style.visibility</p:attrName>
                                        </p:attrNameLst>
                                      </p:cBhvr>
                                      <p:to>
                                        <p:strVal val="visible"/>
                                      </p:to>
                                    </p:set>
                                    <p:anim calcmode="lin" valueType="num">
                                      <p:cBhvr>
                                        <p:cTn id="43" dur="500" fill="hold"/>
                                        <p:tgtEl>
                                          <p:spTgt spid="9"/>
                                        </p:tgtEl>
                                        <p:attrNameLst>
                                          <p:attrName>ppt_w</p:attrName>
                                        </p:attrNameLst>
                                      </p:cBhvr>
                                      <p:tavLst>
                                        <p:tav tm="0">
                                          <p:val>
                                            <p:fltVal val="0"/>
                                          </p:val>
                                        </p:tav>
                                        <p:tav tm="100000">
                                          <p:val>
                                            <p:strVal val="#ppt_w"/>
                                          </p:val>
                                        </p:tav>
                                      </p:tavLst>
                                    </p:anim>
                                    <p:anim calcmode="lin" valueType="num">
                                      <p:cBhvr>
                                        <p:cTn id="44" dur="500" fill="hold"/>
                                        <p:tgtEl>
                                          <p:spTgt spid="9"/>
                                        </p:tgtEl>
                                        <p:attrNameLst>
                                          <p:attrName>ppt_h</p:attrName>
                                        </p:attrNameLst>
                                      </p:cBhvr>
                                      <p:tavLst>
                                        <p:tav tm="0">
                                          <p:val>
                                            <p:fltVal val="0"/>
                                          </p:val>
                                        </p:tav>
                                        <p:tav tm="100000">
                                          <p:val>
                                            <p:strVal val="#ppt_h"/>
                                          </p:val>
                                        </p:tav>
                                      </p:tavLst>
                                    </p:anim>
                                    <p:animEffect transition="in" filter="fade">
                                      <p:cBhvr>
                                        <p:cTn id="45" dur="500"/>
                                        <p:tgtEl>
                                          <p:spTgt spid="9"/>
                                        </p:tgtEl>
                                      </p:cBhvr>
                                    </p:animEffect>
                                  </p:childTnLst>
                                </p:cTn>
                              </p:par>
                              <p:par>
                                <p:cTn id="46" presetID="53" presetClass="entr" presetSubtype="16" fill="hold" nodeType="withEffect">
                                  <p:stCondLst>
                                    <p:cond delay="40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Effect transition="in" filter="fade">
                                      <p:cBhvr>
                                        <p:cTn id="50" dur="500"/>
                                        <p:tgtEl>
                                          <p:spTgt spid="1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par>
                                <p:cTn id="56" presetID="53" presetClass="entr" presetSubtype="16" fill="hold" grpId="0" nodeType="withEffect">
                                  <p:stCondLst>
                                    <p:cond delay="40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Effect transition="in" filter="fade">
                                      <p:cBhvr>
                                        <p:cTn id="60" dur="500"/>
                                        <p:tgtEl>
                                          <p:spTgt spid="14"/>
                                        </p:tgtEl>
                                      </p:cBhvr>
                                    </p:animEffect>
                                  </p:childTnLst>
                                </p:cTn>
                              </p:par>
                              <p:par>
                                <p:cTn id="61" presetID="53" presetClass="entr" presetSubtype="16"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53" presetClass="entr" presetSubtype="16" fill="hold" nodeType="withEffect">
                                  <p:stCondLst>
                                    <p:cond delay="400"/>
                                  </p:stCondLst>
                                  <p:childTnLst>
                                    <p:set>
                                      <p:cBhvr>
                                        <p:cTn id="67" dur="1" fill="hold">
                                          <p:stCondLst>
                                            <p:cond delay="0"/>
                                          </p:stCondLst>
                                        </p:cTn>
                                        <p:tgtEl>
                                          <p:spTgt spid="18"/>
                                        </p:tgtEl>
                                        <p:attrNameLst>
                                          <p:attrName>style.visibility</p:attrName>
                                        </p:attrNameLst>
                                      </p:cBhvr>
                                      <p:to>
                                        <p:strVal val="visible"/>
                                      </p:to>
                                    </p:set>
                                    <p:anim calcmode="lin" valueType="num">
                                      <p:cBhvr>
                                        <p:cTn id="68" dur="500" fill="hold"/>
                                        <p:tgtEl>
                                          <p:spTgt spid="18"/>
                                        </p:tgtEl>
                                        <p:attrNameLst>
                                          <p:attrName>ppt_w</p:attrName>
                                        </p:attrNameLst>
                                      </p:cBhvr>
                                      <p:tavLst>
                                        <p:tav tm="0">
                                          <p:val>
                                            <p:fltVal val="0"/>
                                          </p:val>
                                        </p:tav>
                                        <p:tav tm="100000">
                                          <p:val>
                                            <p:strVal val="#ppt_w"/>
                                          </p:val>
                                        </p:tav>
                                      </p:tavLst>
                                    </p:anim>
                                    <p:anim calcmode="lin" valueType="num">
                                      <p:cBhvr>
                                        <p:cTn id="69" dur="500" fill="hold"/>
                                        <p:tgtEl>
                                          <p:spTgt spid="18"/>
                                        </p:tgtEl>
                                        <p:attrNameLst>
                                          <p:attrName>ppt_h</p:attrName>
                                        </p:attrNameLst>
                                      </p:cBhvr>
                                      <p:tavLst>
                                        <p:tav tm="0">
                                          <p:val>
                                            <p:fltVal val="0"/>
                                          </p:val>
                                        </p:tav>
                                        <p:tav tm="100000">
                                          <p:val>
                                            <p:strVal val="#ppt_h"/>
                                          </p:val>
                                        </p:tav>
                                      </p:tavLst>
                                    </p:anim>
                                    <p:animEffect transition="in" filter="fade">
                                      <p:cBhvr>
                                        <p:cTn id="70" dur="500"/>
                                        <p:tgtEl>
                                          <p:spTgt spid="18"/>
                                        </p:tgtEl>
                                      </p:cBhvr>
                                    </p:animEffect>
                                  </p:childTnLst>
                                </p:cTn>
                              </p:par>
                              <p:par>
                                <p:cTn id="71" presetID="53" presetClass="entr" presetSubtype="16" fill="hold" nodeType="withEffect">
                                  <p:stCondLst>
                                    <p:cond delay="2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par>
                                <p:cTn id="76" presetID="53" presetClass="entr" presetSubtype="16" fill="hold" grpId="0" nodeType="withEffect">
                                  <p:stCondLst>
                                    <p:cond delay="2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fltVal val="0"/>
                                          </p:val>
                                        </p:tav>
                                        <p:tav tm="100000">
                                          <p:val>
                                            <p:strVal val="#ppt_h"/>
                                          </p:val>
                                        </p:tav>
                                      </p:tavLst>
                                    </p:anim>
                                    <p:animEffect transition="in" filter="fade">
                                      <p:cBhvr>
                                        <p:cTn id="85" dur="500"/>
                                        <p:tgtEl>
                                          <p:spTgt spid="25"/>
                                        </p:tgtEl>
                                      </p:cBhvr>
                                    </p:animEffect>
                                  </p:childTnLst>
                                </p:cTn>
                              </p:par>
                              <p:par>
                                <p:cTn id="86" presetID="53" presetClass="entr" presetSubtype="16" fill="hold" nodeType="withEffect">
                                  <p:stCondLst>
                                    <p:cond delay="400"/>
                                  </p:stCondLst>
                                  <p:childTnLst>
                                    <p:set>
                                      <p:cBhvr>
                                        <p:cTn id="87" dur="1" fill="hold">
                                          <p:stCondLst>
                                            <p:cond delay="0"/>
                                          </p:stCondLst>
                                        </p:cTn>
                                        <p:tgtEl>
                                          <p:spTgt spid="26"/>
                                        </p:tgtEl>
                                        <p:attrNameLst>
                                          <p:attrName>style.visibility</p:attrName>
                                        </p:attrNameLst>
                                      </p:cBhvr>
                                      <p:to>
                                        <p:strVal val="visible"/>
                                      </p:to>
                                    </p:set>
                                    <p:anim calcmode="lin" valueType="num">
                                      <p:cBhvr>
                                        <p:cTn id="88" dur="500" fill="hold"/>
                                        <p:tgtEl>
                                          <p:spTgt spid="26"/>
                                        </p:tgtEl>
                                        <p:attrNameLst>
                                          <p:attrName>ppt_w</p:attrName>
                                        </p:attrNameLst>
                                      </p:cBhvr>
                                      <p:tavLst>
                                        <p:tav tm="0">
                                          <p:val>
                                            <p:fltVal val="0"/>
                                          </p:val>
                                        </p:tav>
                                        <p:tav tm="100000">
                                          <p:val>
                                            <p:strVal val="#ppt_w"/>
                                          </p:val>
                                        </p:tav>
                                      </p:tavLst>
                                    </p:anim>
                                    <p:anim calcmode="lin" valueType="num">
                                      <p:cBhvr>
                                        <p:cTn id="89" dur="500" fill="hold"/>
                                        <p:tgtEl>
                                          <p:spTgt spid="26"/>
                                        </p:tgtEl>
                                        <p:attrNameLst>
                                          <p:attrName>ppt_h</p:attrName>
                                        </p:attrNameLst>
                                      </p:cBhvr>
                                      <p:tavLst>
                                        <p:tav tm="0">
                                          <p:val>
                                            <p:fltVal val="0"/>
                                          </p:val>
                                        </p:tav>
                                        <p:tav tm="100000">
                                          <p:val>
                                            <p:strVal val="#ppt_h"/>
                                          </p:val>
                                        </p:tav>
                                      </p:tavLst>
                                    </p:anim>
                                    <p:animEffect transition="in" filter="fade">
                                      <p:cBhvr>
                                        <p:cTn id="90" dur="500"/>
                                        <p:tgtEl>
                                          <p:spTgt spid="26"/>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29"/>
                                        </p:tgtEl>
                                        <p:attrNameLst>
                                          <p:attrName>style.visibility</p:attrName>
                                        </p:attrNameLst>
                                      </p:cBhvr>
                                      <p:to>
                                        <p:strVal val="visible"/>
                                      </p:to>
                                    </p:set>
                                    <p:anim calcmode="lin" valueType="num">
                                      <p:cBhvr>
                                        <p:cTn id="93" dur="500" fill="hold"/>
                                        <p:tgtEl>
                                          <p:spTgt spid="29"/>
                                        </p:tgtEl>
                                        <p:attrNameLst>
                                          <p:attrName>ppt_w</p:attrName>
                                        </p:attrNameLst>
                                      </p:cBhvr>
                                      <p:tavLst>
                                        <p:tav tm="0">
                                          <p:val>
                                            <p:fltVal val="0"/>
                                          </p:val>
                                        </p:tav>
                                        <p:tav tm="100000">
                                          <p:val>
                                            <p:strVal val="#ppt_w"/>
                                          </p:val>
                                        </p:tav>
                                      </p:tavLst>
                                    </p:anim>
                                    <p:anim calcmode="lin" valueType="num">
                                      <p:cBhvr>
                                        <p:cTn id="94" dur="500" fill="hold"/>
                                        <p:tgtEl>
                                          <p:spTgt spid="29"/>
                                        </p:tgtEl>
                                        <p:attrNameLst>
                                          <p:attrName>ppt_h</p:attrName>
                                        </p:attrNameLst>
                                      </p:cBhvr>
                                      <p:tavLst>
                                        <p:tav tm="0">
                                          <p:val>
                                            <p:fltVal val="0"/>
                                          </p:val>
                                        </p:tav>
                                        <p:tav tm="100000">
                                          <p:val>
                                            <p:strVal val="#ppt_h"/>
                                          </p:val>
                                        </p:tav>
                                      </p:tavLst>
                                    </p:anim>
                                    <p:animEffect transition="in" filter="fade">
                                      <p:cBhvr>
                                        <p:cTn id="95" dur="500"/>
                                        <p:tgtEl>
                                          <p:spTgt spid="29"/>
                                        </p:tgtEl>
                                      </p:cBhvr>
                                    </p:animEffect>
                                  </p:childTnLst>
                                </p:cTn>
                              </p:par>
                              <p:par>
                                <p:cTn id="96" presetID="53" presetClass="entr" presetSubtype="16" fill="hold" grpId="0" nodeType="withEffect">
                                  <p:stCondLst>
                                    <p:cond delay="200"/>
                                  </p:stCondLst>
                                  <p:childTnLst>
                                    <p:set>
                                      <p:cBhvr>
                                        <p:cTn id="97" dur="1" fill="hold">
                                          <p:stCondLst>
                                            <p:cond delay="0"/>
                                          </p:stCondLst>
                                        </p:cTn>
                                        <p:tgtEl>
                                          <p:spTgt spid="30"/>
                                        </p:tgtEl>
                                        <p:attrNameLst>
                                          <p:attrName>style.visibility</p:attrName>
                                        </p:attrNameLst>
                                      </p:cBhvr>
                                      <p:to>
                                        <p:strVal val="visible"/>
                                      </p:to>
                                    </p:set>
                                    <p:anim calcmode="lin" valueType="num">
                                      <p:cBhvr>
                                        <p:cTn id="98" dur="500" fill="hold"/>
                                        <p:tgtEl>
                                          <p:spTgt spid="30"/>
                                        </p:tgtEl>
                                        <p:attrNameLst>
                                          <p:attrName>ppt_w</p:attrName>
                                        </p:attrNameLst>
                                      </p:cBhvr>
                                      <p:tavLst>
                                        <p:tav tm="0">
                                          <p:val>
                                            <p:fltVal val="0"/>
                                          </p:val>
                                        </p:tav>
                                        <p:tav tm="100000">
                                          <p:val>
                                            <p:strVal val="#ppt_w"/>
                                          </p:val>
                                        </p:tav>
                                      </p:tavLst>
                                    </p:anim>
                                    <p:anim calcmode="lin" valueType="num">
                                      <p:cBhvr>
                                        <p:cTn id="99" dur="500" fill="hold"/>
                                        <p:tgtEl>
                                          <p:spTgt spid="30"/>
                                        </p:tgtEl>
                                        <p:attrNameLst>
                                          <p:attrName>ppt_h</p:attrName>
                                        </p:attrNameLst>
                                      </p:cBhvr>
                                      <p:tavLst>
                                        <p:tav tm="0">
                                          <p:val>
                                            <p:fltVal val="0"/>
                                          </p:val>
                                        </p:tav>
                                        <p:tav tm="100000">
                                          <p:val>
                                            <p:strVal val="#ppt_h"/>
                                          </p:val>
                                        </p:tav>
                                      </p:tavLst>
                                    </p:anim>
                                    <p:animEffect transition="in" filter="fade">
                                      <p:cBhvr>
                                        <p:cTn id="100" dur="500"/>
                                        <p:tgtEl>
                                          <p:spTgt spid="30"/>
                                        </p:tgtEl>
                                      </p:cBhvr>
                                    </p:animEffect>
                                  </p:childTnLst>
                                </p:cTn>
                              </p:par>
                            </p:childTnLst>
                          </p:cTn>
                        </p:par>
                        <p:par>
                          <p:cTn id="101" fill="hold">
                            <p:stCondLst>
                              <p:cond delay="1860"/>
                            </p:stCondLst>
                            <p:childTnLst>
                              <p:par>
                                <p:cTn id="102" presetID="42" presetClass="entr" presetSubtype="0" fill="hold" nodeType="after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anim calcmode="lin" valueType="num">
                                      <p:cBhvr>
                                        <p:cTn id="105" dur="500" fill="hold"/>
                                        <p:tgtEl>
                                          <p:spTgt spid="31"/>
                                        </p:tgtEl>
                                        <p:attrNameLst>
                                          <p:attrName>ppt_x</p:attrName>
                                        </p:attrNameLst>
                                      </p:cBhvr>
                                      <p:tavLst>
                                        <p:tav tm="0">
                                          <p:val>
                                            <p:strVal val="#ppt_x"/>
                                          </p:val>
                                        </p:tav>
                                        <p:tav tm="100000">
                                          <p:val>
                                            <p:strVal val="#ppt_x"/>
                                          </p:val>
                                        </p:tav>
                                      </p:tavLst>
                                    </p:anim>
                                    <p:anim calcmode="lin" valueType="num">
                                      <p:cBhvr>
                                        <p:cTn id="106" dur="500" fill="hold"/>
                                        <p:tgtEl>
                                          <p:spTgt spid="31"/>
                                        </p:tgtEl>
                                        <p:attrNameLst>
                                          <p:attrName>ppt_y</p:attrName>
                                        </p:attrNameLst>
                                      </p:cBhvr>
                                      <p:tavLst>
                                        <p:tav tm="0">
                                          <p:val>
                                            <p:strVal val="#ppt_y+.1"/>
                                          </p:val>
                                        </p:tav>
                                        <p:tav tm="100000">
                                          <p:val>
                                            <p:strVal val="#ppt_y"/>
                                          </p:val>
                                        </p:tav>
                                      </p:tavLst>
                                    </p:anim>
                                  </p:childTnLst>
                                </p:cTn>
                              </p:par>
                            </p:childTnLst>
                          </p:cTn>
                        </p:par>
                        <p:par>
                          <p:cTn id="107" fill="hold">
                            <p:stCondLst>
                              <p:cond delay="2360"/>
                            </p:stCondLst>
                            <p:childTnLst>
                              <p:par>
                                <p:cTn id="108" presetID="22" presetClass="entr" presetSubtype="1" fill="hold" grpId="0" nodeType="after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wipe(up)">
                                      <p:cBhvr>
                                        <p:cTn id="110" dur="500"/>
                                        <p:tgtEl>
                                          <p:spTgt spid="36"/>
                                        </p:tgtEl>
                                      </p:cBhvr>
                                    </p:animEffect>
                                  </p:childTnLst>
                                </p:cTn>
                              </p:par>
                              <p:par>
                                <p:cTn id="111" presetID="22" presetClass="entr" presetSubtype="1" fill="hold" grpId="0" nodeType="withEffect">
                                  <p:stCondLst>
                                    <p:cond delay="100"/>
                                  </p:stCondLst>
                                  <p:childTnLst>
                                    <p:set>
                                      <p:cBhvr>
                                        <p:cTn id="112" dur="1" fill="hold">
                                          <p:stCondLst>
                                            <p:cond delay="0"/>
                                          </p:stCondLst>
                                        </p:cTn>
                                        <p:tgtEl>
                                          <p:spTgt spid="37"/>
                                        </p:tgtEl>
                                        <p:attrNameLst>
                                          <p:attrName>style.visibility</p:attrName>
                                        </p:attrNameLst>
                                      </p:cBhvr>
                                      <p:to>
                                        <p:strVal val="visible"/>
                                      </p:to>
                                    </p:set>
                                    <p:animEffect transition="in" filter="wipe(up)">
                                      <p:cBhvr>
                                        <p:cTn id="113" dur="500"/>
                                        <p:tgtEl>
                                          <p:spTgt spid="37"/>
                                        </p:tgtEl>
                                      </p:cBhvr>
                                    </p:animEffect>
                                  </p:childTnLst>
                                </p:cTn>
                              </p:par>
                              <p:par>
                                <p:cTn id="114" presetID="22" presetClass="entr" presetSubtype="1" fill="hold" grpId="0" nodeType="withEffect">
                                  <p:stCondLst>
                                    <p:cond delay="200"/>
                                  </p:stCondLst>
                                  <p:childTnLst>
                                    <p:set>
                                      <p:cBhvr>
                                        <p:cTn id="115" dur="1" fill="hold">
                                          <p:stCondLst>
                                            <p:cond delay="0"/>
                                          </p:stCondLst>
                                        </p:cTn>
                                        <p:tgtEl>
                                          <p:spTgt spid="38"/>
                                        </p:tgtEl>
                                        <p:attrNameLst>
                                          <p:attrName>style.visibility</p:attrName>
                                        </p:attrNameLst>
                                      </p:cBhvr>
                                      <p:to>
                                        <p:strVal val="visible"/>
                                      </p:to>
                                    </p:set>
                                    <p:animEffect transition="in" filter="wipe(up)">
                                      <p:cBhvr>
                                        <p:cTn id="11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 grpId="0"/>
      <p:bldP spid="6" grpId="0"/>
      <p:bldP spid="7" grpId="0"/>
      <p:bldP spid="8" grpId="0"/>
      <p:bldP spid="9" grpId="0"/>
      <p:bldP spid="13" grpId="0" animBg="1"/>
      <p:bldP spid="14" grpId="0" animBg="1"/>
      <p:bldP spid="24" grpId="0" animBg="1"/>
      <p:bldP spid="25" grpId="0" animBg="1"/>
      <p:bldP spid="29" grpId="0" animBg="1"/>
      <p:bldP spid="30" grpId="0" animBg="1"/>
      <p:bldP spid="36" grpId="0"/>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890395" y="745490"/>
            <a:ext cx="5534025" cy="2767330"/>
            <a:chOff x="2977" y="1174"/>
            <a:chExt cx="8698" cy="4358"/>
          </a:xfrm>
        </p:grpSpPr>
        <p:grpSp>
          <p:nvGrpSpPr>
            <p:cNvPr id="249" name="组合 248"/>
            <p:cNvGrpSpPr/>
            <p:nvPr/>
          </p:nvGrpSpPr>
          <p:grpSpPr>
            <a:xfrm>
              <a:off x="2977" y="1871"/>
              <a:ext cx="866" cy="999"/>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a:spLocks noChangeAspect="1"/>
            </p:cNvSpPr>
            <p:nvPr/>
          </p:nvSpPr>
          <p:spPr>
            <a:xfrm rot="5400000">
              <a:off x="3730" y="4865"/>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64" name="椭圆 63"/>
            <p:cNvSpPr>
              <a:spLocks noChangeAspect="1"/>
            </p:cNvSpPr>
            <p:nvPr/>
          </p:nvSpPr>
          <p:spPr>
            <a:xfrm>
              <a:off x="4397" y="3596"/>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a:spLocks noChangeAspect="1"/>
            </p:cNvSpPr>
            <p:nvPr/>
          </p:nvSpPr>
          <p:spPr>
            <a:xfrm>
              <a:off x="8900" y="1890"/>
              <a:ext cx="907" cy="907"/>
            </a:xfrm>
            <a:prstGeom prst="ellipse">
              <a:avLst/>
            </a:prstGeom>
            <a:gradFill flip="none" rotWithShape="1">
              <a:gsLst>
                <a:gs pos="50000">
                  <a:schemeClr val="bg1">
                    <a:lumMod val="95000"/>
                  </a:schemeClr>
                </a:gs>
                <a:gs pos="100000">
                  <a:schemeClr val="bg1">
                    <a:lumMod val="75000"/>
                  </a:schemeClr>
                </a:gs>
                <a:gs pos="0">
                  <a:schemeClr val="bg1"/>
                </a:gs>
              </a:gsLst>
              <a:lin ang="18900000" scaled="0"/>
              <a:tileRect/>
            </a:gradFill>
            <a:ln w="19050">
              <a:gradFill>
                <a:gsLst>
                  <a:gs pos="100000">
                    <a:schemeClr val="bg1">
                      <a:lumMod val="85000"/>
                    </a:schemeClr>
                  </a:gs>
                  <a:gs pos="0">
                    <a:schemeClr val="bg1"/>
                  </a:gs>
                </a:gsLst>
                <a:lin ang="8100000" scaled="0"/>
              </a:grad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35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六边形 3"/>
            <p:cNvSpPr>
              <a:spLocks noChangeAspect="1"/>
            </p:cNvSpPr>
            <p:nvPr/>
          </p:nvSpPr>
          <p:spPr>
            <a:xfrm rot="5400000">
              <a:off x="11008" y="1223"/>
              <a:ext cx="716" cy="618"/>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5" name="组合 4"/>
            <p:cNvGrpSpPr>
              <a:grpSpLocks noChangeAspect="1"/>
            </p:cNvGrpSpPr>
            <p:nvPr/>
          </p:nvGrpSpPr>
          <p:grpSpPr>
            <a:xfrm>
              <a:off x="9906" y="4721"/>
              <a:ext cx="580" cy="669"/>
              <a:chOff x="9983638" y="3961026"/>
              <a:chExt cx="3439003" cy="3989244"/>
            </a:xfrm>
            <a:effectLst>
              <a:outerShdw blurRad="419100" dist="38100" dir="18540000" sx="102000" sy="102000" algn="r" rotWithShape="0">
                <a:prstClr val="black">
                  <a:alpha val="40000"/>
                </a:prstClr>
              </a:outerShdw>
            </a:effectLst>
          </p:grpSpPr>
          <p:sp>
            <p:nvSpPr>
              <p:cNvPr id="6" name="六边形 5"/>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7" name="六边形 6"/>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grpSp>
        <p:nvGrpSpPr>
          <p:cNvPr id="42" name="组合 41"/>
          <p:cNvGrpSpPr/>
          <p:nvPr/>
        </p:nvGrpSpPr>
        <p:grpSpPr>
          <a:xfrm flipH="1">
            <a:off x="0" y="3391427"/>
            <a:ext cx="3023549" cy="1648425"/>
            <a:chOff x="5917425" y="3435846"/>
            <a:chExt cx="3226575" cy="1707654"/>
          </a:xfrm>
        </p:grpSpPr>
        <p:pic>
          <p:nvPicPr>
            <p:cNvPr id="4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5" name="组合 44"/>
          <p:cNvGrpSpPr/>
          <p:nvPr/>
        </p:nvGrpSpPr>
        <p:grpSpPr>
          <a:xfrm>
            <a:off x="5936075" y="3362166"/>
            <a:ext cx="3225240" cy="1706947"/>
            <a:chOff x="5917425" y="3435846"/>
            <a:chExt cx="3226575" cy="1707654"/>
          </a:xfrm>
        </p:grpSpPr>
        <p:pic>
          <p:nvPicPr>
            <p:cNvPr id="4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 name="TextBox 45"/>
          <p:cNvSpPr txBox="1"/>
          <p:nvPr/>
        </p:nvSpPr>
        <p:spPr>
          <a:xfrm>
            <a:off x="4003508" y="2058402"/>
            <a:ext cx="1095364" cy="369332"/>
          </a:xfrm>
          <a:prstGeom prst="rect">
            <a:avLst/>
          </a:prstGeom>
          <a:noFill/>
          <a:effectLst/>
        </p:spPr>
        <p:txBody>
          <a:bodyPr wrap="none" rtlCol="0">
            <a:spAutoFit/>
          </a:bodyPr>
          <a:lstStyle/>
          <a:p>
            <a:pPr algn="ctr"/>
            <a:r>
              <a:rPr lang="en-US" altLang="zh-CN" dirty="0">
                <a:solidFill>
                  <a:schemeClr val="tx1">
                    <a:lumMod val="50000"/>
                    <a:lumOff val="50000"/>
                  </a:schemeClr>
                </a:solidFill>
                <a:latin typeface="字魂59号-创粗黑" panose="00000500000000000000" charset="-122"/>
                <a:ea typeface="字魂59号-创粗黑" panose="00000500000000000000" charset="-122"/>
                <a:cs typeface="字魂59号-创粗黑" panose="00000500000000000000" charset="-122"/>
              </a:rPr>
              <a:t>PART 04</a:t>
            </a:r>
          </a:p>
        </p:txBody>
      </p:sp>
      <p:sp>
        <p:nvSpPr>
          <p:cNvPr id="36" name="Rectangle 49"/>
          <p:cNvSpPr/>
          <p:nvPr/>
        </p:nvSpPr>
        <p:spPr>
          <a:xfrm>
            <a:off x="3492161" y="2355726"/>
            <a:ext cx="2159678" cy="584775"/>
          </a:xfrm>
          <a:prstGeom prst="rect">
            <a:avLst/>
          </a:prstGeom>
          <a:effectLst/>
        </p:spPr>
        <p:txBody>
          <a:bodyPr wrap="square">
            <a:spAutoFit/>
          </a:bodyPr>
          <a:lstStyle/>
          <a:p>
            <a:pPr marL="0" lvl="1" algn="ctr"/>
            <a:r>
              <a:rPr lang="zh-CN" altLang="en-US" sz="3200" b="1" spc="600" dirty="0">
                <a:solidFill>
                  <a:srgbClr val="2F5EB0"/>
                </a:solidFill>
                <a:latin typeface="字魂59号-创粗黑" panose="00000500000000000000" charset="-122"/>
                <a:ea typeface="字魂59号-创粗黑" panose="00000500000000000000" charset="-122"/>
                <a:cs typeface="字魂59号-创粗黑" panose="00000500000000000000" charset="-122"/>
              </a:rPr>
              <a:t>发展计划</a:t>
            </a:r>
            <a:endParaRPr lang="en-US" altLang="zh-CN" sz="3200" b="1" spc="600" dirty="0">
              <a:solidFill>
                <a:srgbClr val="2F5EB0"/>
              </a:solidFill>
              <a:latin typeface="字魂59号-创粗黑" panose="00000500000000000000" charset="-122"/>
              <a:ea typeface="字魂59号-创粗黑" panose="00000500000000000000" charset="-122"/>
              <a:cs typeface="字魂59号-创粗黑" panose="00000500000000000000" charset="-122"/>
            </a:endParaRPr>
          </a:p>
        </p:txBody>
      </p:sp>
      <p:sp>
        <p:nvSpPr>
          <p:cNvPr id="37" name="Rectangle 60"/>
          <p:cNvSpPr/>
          <p:nvPr/>
        </p:nvSpPr>
        <p:spPr>
          <a:xfrm>
            <a:off x="3276194" y="2992393"/>
            <a:ext cx="2591613" cy="587469"/>
          </a:xfrm>
          <a:prstGeom prst="rect">
            <a:avLst/>
          </a:prstGeom>
          <a:effectLst/>
        </p:spPr>
        <p:txBody>
          <a:bodyPr wrap="square">
            <a:spAutoFit/>
          </a:bodyPr>
          <a:lstStyle/>
          <a:p>
            <a:pPr algn="ctr">
              <a:lnSpc>
                <a:spcPct val="120000"/>
              </a:lnSpc>
            </a:pPr>
            <a:r>
              <a:rPr lang="zh-CN" altLang="en-US" sz="1400" b="1" spc="300" dirty="0">
                <a:latin typeface="字魂59号-创粗黑" panose="00000500000000000000" charset="-122"/>
                <a:ea typeface="字魂59号-创粗黑" panose="00000500000000000000" charset="-122"/>
                <a:cs typeface="字魂59号-创粗黑" panose="00000500000000000000" charset="-122"/>
              </a:rPr>
              <a:t>规章制度</a:t>
            </a:r>
            <a:r>
              <a:rPr lang="en-US" altLang="zh-CN" sz="1400" b="1" spc="300" dirty="0">
                <a:latin typeface="字魂59号-创粗黑" panose="00000500000000000000" charset="-122"/>
                <a:ea typeface="字魂59号-创粗黑" panose="00000500000000000000" charset="-122"/>
                <a:cs typeface="字魂59号-创粗黑" panose="00000500000000000000" charset="-122"/>
              </a:rPr>
              <a:t> </a:t>
            </a:r>
            <a:r>
              <a:rPr lang="zh-CN" altLang="en-US" sz="1400" b="1" spc="300" dirty="0">
                <a:latin typeface="字魂59号-创粗黑" panose="00000500000000000000" charset="-122"/>
                <a:ea typeface="字魂59号-创粗黑" panose="00000500000000000000" charset="-122"/>
                <a:cs typeface="字魂59号-创粗黑" panose="00000500000000000000" charset="-122"/>
              </a:rPr>
              <a:t>建立目标</a:t>
            </a:r>
            <a:endParaRPr lang="en-US" altLang="zh-CN" sz="1400" b="1" spc="300" dirty="0">
              <a:latin typeface="字魂59号-创粗黑" panose="00000500000000000000" charset="-122"/>
              <a:ea typeface="字魂59号-创粗黑" panose="00000500000000000000" charset="-122"/>
              <a:cs typeface="字魂59号-创粗黑" panose="00000500000000000000" charset="-122"/>
            </a:endParaRPr>
          </a:p>
          <a:p>
            <a:pPr algn="ctr">
              <a:lnSpc>
                <a:spcPct val="120000"/>
              </a:lnSpc>
            </a:pPr>
            <a:r>
              <a:rPr lang="zh-CN" altLang="en-US" sz="1400" b="1" spc="300" dirty="0">
                <a:latin typeface="字魂59号-创粗黑" panose="00000500000000000000" charset="-122"/>
                <a:ea typeface="字魂59号-创粗黑" panose="00000500000000000000" charset="-122"/>
                <a:cs typeface="字魂59号-创粗黑" panose="00000500000000000000" charset="-122"/>
              </a:rPr>
              <a:t>工作氛围</a:t>
            </a:r>
            <a:r>
              <a:rPr lang="en-US" altLang="zh-CN" sz="1400" b="1" spc="300" dirty="0">
                <a:latin typeface="字魂59号-创粗黑" panose="00000500000000000000" charset="-122"/>
                <a:ea typeface="字魂59号-创粗黑" panose="00000500000000000000" charset="-122"/>
                <a:cs typeface="字魂59号-创粗黑" panose="00000500000000000000" charset="-122"/>
              </a:rPr>
              <a:t> </a:t>
            </a:r>
            <a:r>
              <a:rPr lang="zh-CN" altLang="en-US" sz="1400" b="1" spc="300" dirty="0">
                <a:latin typeface="字魂59号-创粗黑" panose="00000500000000000000" charset="-122"/>
                <a:ea typeface="字魂59号-创粗黑" panose="00000500000000000000" charset="-122"/>
                <a:cs typeface="字魂59号-创粗黑" panose="00000500000000000000" charset="-122"/>
              </a:rPr>
              <a:t>良好沟通</a:t>
            </a:r>
          </a:p>
        </p:txBody>
      </p:sp>
      <p:cxnSp>
        <p:nvCxnSpPr>
          <p:cNvPr id="38" name="Straight Connector 2"/>
          <p:cNvCxnSpPr/>
          <p:nvPr/>
        </p:nvCxnSpPr>
        <p:spPr>
          <a:xfrm>
            <a:off x="3762121" y="2931790"/>
            <a:ext cx="1619758" cy="0"/>
          </a:xfrm>
          <a:prstGeom prst="line">
            <a:avLst/>
          </a:prstGeom>
          <a:ln w="9525">
            <a:solidFill>
              <a:srgbClr val="2F5EB0"/>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32081" y="983351"/>
            <a:ext cx="1025847" cy="1025847"/>
            <a:chOff x="4032081" y="983351"/>
            <a:chExt cx="1025847" cy="1025847"/>
          </a:xfrm>
        </p:grpSpPr>
        <p:sp>
          <p:nvSpPr>
            <p:cNvPr id="33" name="椭圆 32"/>
            <p:cNvSpPr/>
            <p:nvPr/>
          </p:nvSpPr>
          <p:spPr>
            <a:xfrm>
              <a:off x="4032081" y="983351"/>
              <a:ext cx="1025847" cy="1025847"/>
            </a:xfrm>
            <a:prstGeom prst="ellipse">
              <a:avLst/>
            </a:prstGeom>
            <a:gradFill>
              <a:gsLst>
                <a:gs pos="0">
                  <a:srgbClr val="0070C0"/>
                </a:gs>
                <a:gs pos="100000">
                  <a:schemeClr val="accent4">
                    <a:lumMod val="60000"/>
                    <a:lumOff val="40000"/>
                  </a:schemeClr>
                </a:gs>
              </a:gsLst>
              <a:lin ang="13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6" name="KSO_Shape"/>
            <p:cNvSpPr/>
            <p:nvPr/>
          </p:nvSpPr>
          <p:spPr bwMode="auto">
            <a:xfrm>
              <a:off x="4291294" y="1257675"/>
              <a:ext cx="561413" cy="47720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010">
                <a:solidFill>
                  <a:srgbClr val="1C666E"/>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8" name="矩形 17"/>
          <p:cNvSpPr/>
          <p:nvPr/>
        </p:nvSpPr>
        <p:spPr>
          <a:xfrm flipH="1">
            <a:off x="-1" y="4893404"/>
            <a:ext cx="9144001" cy="270313"/>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
        <p:nvSpPr>
          <p:cNvPr id="19" name="矩形 18"/>
          <p:cNvSpPr/>
          <p:nvPr/>
        </p:nvSpPr>
        <p:spPr>
          <a:xfrm flipH="1">
            <a:off x="-2" y="4946689"/>
            <a:ext cx="9144001" cy="21667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250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par>
                                <p:cTn id="20" presetID="42" presetClass="entr" presetSubtype="0" fill="hold" nodeType="withEffect">
                                  <p:stCondLst>
                                    <p:cond delay="275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anim calcmode="lin" valueType="num">
                                      <p:cBhvr>
                                        <p:cTn id="23" dur="1000" fill="hold"/>
                                        <p:tgtEl>
                                          <p:spTgt spid="38"/>
                                        </p:tgtEl>
                                        <p:attrNameLst>
                                          <p:attrName>ppt_x</p:attrName>
                                        </p:attrNameLst>
                                      </p:cBhvr>
                                      <p:tavLst>
                                        <p:tav tm="0">
                                          <p:val>
                                            <p:strVal val="#ppt_x"/>
                                          </p:val>
                                        </p:tav>
                                        <p:tav tm="100000">
                                          <p:val>
                                            <p:strVal val="#ppt_x"/>
                                          </p:val>
                                        </p:tav>
                                      </p:tavLst>
                                    </p:anim>
                                    <p:anim calcmode="lin" valueType="num">
                                      <p:cBhvr>
                                        <p:cTn id="2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p:cTn id="29" dur="1000" fill="hold"/>
                                        <p:tgtEl>
                                          <p:spTgt spid="2"/>
                                        </p:tgtEl>
                                        <p:attrNameLst>
                                          <p:attrName>ppt_w</p:attrName>
                                        </p:attrNameLst>
                                      </p:cBhvr>
                                      <p:tavLst>
                                        <p:tav tm="0">
                                          <p:val>
                                            <p:fltVal val="0"/>
                                          </p:val>
                                        </p:tav>
                                        <p:tav tm="100000">
                                          <p:val>
                                            <p:strVal val="#ppt_w"/>
                                          </p:val>
                                        </p:tav>
                                      </p:tavLst>
                                    </p:anim>
                                    <p:anim calcmode="lin" valueType="num">
                                      <p:cBhvr>
                                        <p:cTn id="30" dur="1000" fill="hold"/>
                                        <p:tgtEl>
                                          <p:spTgt spid="2"/>
                                        </p:tgtEl>
                                        <p:attrNameLst>
                                          <p:attrName>ppt_h</p:attrName>
                                        </p:attrNameLst>
                                      </p:cBhvr>
                                      <p:tavLst>
                                        <p:tav tm="0">
                                          <p:val>
                                            <p:fltVal val="0"/>
                                          </p:val>
                                        </p:tav>
                                        <p:tav tm="100000">
                                          <p:val>
                                            <p:strVal val="#ppt_h"/>
                                          </p:val>
                                        </p:tav>
                                      </p:tavLst>
                                    </p:anim>
                                    <p:anim calcmode="lin" valueType="num">
                                      <p:cBhvr>
                                        <p:cTn id="31" dur="1000" fill="hold"/>
                                        <p:tgtEl>
                                          <p:spTgt spid="2"/>
                                        </p:tgtEl>
                                        <p:attrNameLst>
                                          <p:attrName>style.rotation</p:attrName>
                                        </p:attrNameLst>
                                      </p:cBhvr>
                                      <p:tavLst>
                                        <p:tav tm="0">
                                          <p:val>
                                            <p:fltVal val="90"/>
                                          </p:val>
                                        </p:tav>
                                        <p:tav tm="100000">
                                          <p:val>
                                            <p:fltVal val="0"/>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 name="Group 149"/>
          <p:cNvGrpSpPr/>
          <p:nvPr/>
        </p:nvGrpSpPr>
        <p:grpSpPr bwMode="auto">
          <a:xfrm>
            <a:off x="5653013" y="812408"/>
            <a:ext cx="969233" cy="967254"/>
            <a:chOff x="4216906" y="4857744"/>
            <a:chExt cx="713232" cy="713231"/>
          </a:xfrm>
        </p:grpSpPr>
        <p:sp>
          <p:nvSpPr>
            <p:cNvPr id="35" name="Donut 32"/>
            <p:cNvSpPr>
              <a:spLocks noChangeArrowheads="1"/>
            </p:cNvSpPr>
            <p:nvPr/>
          </p:nvSpPr>
          <p:spPr bwMode="auto">
            <a:xfrm>
              <a:off x="4216618" y="4857744"/>
              <a:ext cx="713768" cy="712886"/>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7CD0"/>
            </a:solidFill>
            <a:ln w="9525">
              <a:noFill/>
              <a:miter lim="800000"/>
            </a:ln>
            <a:effectLst>
              <a:outerShdw blurRad="63500" dist="23000" dir="5400000" rotWithShape="0">
                <a:srgbClr val="000000">
                  <a:alpha val="34999"/>
                </a:srgbClr>
              </a:outerShdw>
            </a:effectLst>
          </p:spPr>
          <p:txBody>
            <a:bodyPr anchor="ctr"/>
            <a:lstStyle/>
            <a:p>
              <a:pPr algn="ctr" defTabSz="457200" fontAlgn="base">
                <a:spcBef>
                  <a:spcPct val="0"/>
                </a:spcBef>
                <a:spcAft>
                  <a:spcPct val="0"/>
                </a:spcAft>
              </a:pPr>
              <a:endParaRPr lang="en-US" dirty="0">
                <a:solidFill>
                  <a:prstClr val="black"/>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36" name="Gruppe 67"/>
            <p:cNvGrpSpPr/>
            <p:nvPr/>
          </p:nvGrpSpPr>
          <p:grpSpPr bwMode="auto">
            <a:xfrm>
              <a:off x="4370796" y="5028441"/>
              <a:ext cx="405456" cy="371850"/>
              <a:chOff x="355442" y="4350695"/>
              <a:chExt cx="900893" cy="825896"/>
            </a:xfrm>
            <a:solidFill>
              <a:srgbClr val="000000"/>
            </a:solidFill>
          </p:grpSpPr>
          <p:sp>
            <p:nvSpPr>
              <p:cNvPr id="37" name="Freeform 26"/>
              <p:cNvSpPr>
                <a:spLocks noEditPoints="1"/>
              </p:cNvSpPr>
              <p:nvPr/>
            </p:nvSpPr>
            <p:spPr bwMode="auto">
              <a:xfrm>
                <a:off x="355442" y="4350695"/>
                <a:ext cx="584955" cy="588138"/>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07CD0">
                  <a:alpha val="50000"/>
                </a:srgbClr>
              </a:solidFill>
              <a:ln w="9525">
                <a:noFill/>
                <a:round/>
              </a:ln>
            </p:spPr>
            <p:txBody>
              <a:bodyPr/>
              <a:lstStyle/>
              <a:p>
                <a:pPr>
                  <a:defRPr/>
                </a:pPr>
                <a:endParaRPr lang="da-DK"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sp>
            <p:nvSpPr>
              <p:cNvPr id="38" name="Freeform 27"/>
              <p:cNvSpPr>
                <a:spLocks noEditPoints="1"/>
              </p:cNvSpPr>
              <p:nvPr/>
            </p:nvSpPr>
            <p:spPr bwMode="auto">
              <a:xfrm>
                <a:off x="840298" y="4757386"/>
                <a:ext cx="416037" cy="419205"/>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07CD0">
                  <a:alpha val="50000"/>
                </a:srgbClr>
              </a:solidFill>
              <a:ln w="9525">
                <a:noFill/>
                <a:round/>
              </a:ln>
            </p:spPr>
            <p:txBody>
              <a:bodyPr/>
              <a:lstStyle/>
              <a:p>
                <a:pPr>
                  <a:defRPr/>
                </a:pPr>
                <a:endParaRPr lang="da-DK"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grpSp>
      </p:grpSp>
      <p:grpSp>
        <p:nvGrpSpPr>
          <p:cNvPr id="39" name="Group 131"/>
          <p:cNvGrpSpPr/>
          <p:nvPr/>
        </p:nvGrpSpPr>
        <p:grpSpPr bwMode="auto">
          <a:xfrm>
            <a:off x="6661125" y="1460480"/>
            <a:ext cx="967078" cy="967254"/>
            <a:chOff x="5109971" y="1507999"/>
            <a:chExt cx="713232" cy="713232"/>
          </a:xfrm>
        </p:grpSpPr>
        <p:sp>
          <p:nvSpPr>
            <p:cNvPr id="40" name="Donut 12"/>
            <p:cNvSpPr>
              <a:spLocks noChangeArrowheads="1"/>
            </p:cNvSpPr>
            <p:nvPr/>
          </p:nvSpPr>
          <p:spPr bwMode="auto">
            <a:xfrm flipV="1">
              <a:off x="5109852" y="1508172"/>
              <a:ext cx="713017" cy="712887"/>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7CD0"/>
            </a:solidFill>
            <a:ln w="9525">
              <a:noFill/>
              <a:miter lim="800000"/>
            </a:ln>
            <a:effectLst>
              <a:outerShdw blurRad="63500" dist="23000" dir="5400000" rotWithShape="0">
                <a:srgbClr val="000000">
                  <a:alpha val="34999"/>
                </a:srgbClr>
              </a:outerShdw>
            </a:effectLst>
          </p:spPr>
          <p:txBody>
            <a:bodyPr anchor="ctr"/>
            <a:lstStyle/>
            <a:p>
              <a:pPr algn="ctr" defTabSz="457200" fontAlgn="base">
                <a:spcBef>
                  <a:spcPct val="0"/>
                </a:spcBef>
                <a:spcAft>
                  <a:spcPct val="0"/>
                </a:spcAft>
              </a:pPr>
              <a:endParaRPr lang="en-US" dirty="0">
                <a:solidFill>
                  <a:prstClr val="black"/>
                </a:solidFill>
                <a:latin typeface="字魂59号-创粗黑" panose="00000500000000000000" charset="-122"/>
                <a:ea typeface="字魂59号-创粗黑" panose="00000500000000000000" charset="-122"/>
                <a:cs typeface="字魂59号-创粗黑" panose="00000500000000000000" charset="-122"/>
              </a:endParaRPr>
            </a:p>
          </p:txBody>
        </p:sp>
        <p:sp>
          <p:nvSpPr>
            <p:cNvPr id="41" name="Freeform 41"/>
            <p:cNvSpPr>
              <a:spLocks noEditPoints="1"/>
            </p:cNvSpPr>
            <p:nvPr/>
          </p:nvSpPr>
          <p:spPr bwMode="auto">
            <a:xfrm>
              <a:off x="5293668" y="1709513"/>
              <a:ext cx="345387" cy="310205"/>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rgbClr val="007CD0">
                <a:alpha val="44000"/>
              </a:srgbClr>
            </a:solidFill>
            <a:ln w="9525">
              <a:noFill/>
              <a:round/>
            </a:ln>
          </p:spPr>
          <p:txBody>
            <a:bodyPr/>
            <a:lstStyle/>
            <a:p>
              <a:pPr>
                <a:defRPr/>
              </a:pPr>
              <a:endParaRPr lang="en-US"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42" name="Group 132"/>
          <p:cNvGrpSpPr/>
          <p:nvPr/>
        </p:nvGrpSpPr>
        <p:grpSpPr bwMode="auto">
          <a:xfrm>
            <a:off x="7165181" y="2538445"/>
            <a:ext cx="967079" cy="969409"/>
            <a:chOff x="5765300" y="2141983"/>
            <a:chExt cx="713233" cy="713232"/>
          </a:xfrm>
        </p:grpSpPr>
        <p:sp>
          <p:nvSpPr>
            <p:cNvPr id="43" name="Donut 13"/>
            <p:cNvSpPr>
              <a:spLocks noChangeArrowheads="1"/>
            </p:cNvSpPr>
            <p:nvPr/>
          </p:nvSpPr>
          <p:spPr bwMode="auto">
            <a:xfrm flipV="1">
              <a:off x="5764784" y="2141636"/>
              <a:ext cx="714189" cy="713640"/>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7CD0"/>
            </a:solidFill>
            <a:ln w="9525">
              <a:noFill/>
              <a:miter lim="800000"/>
            </a:ln>
            <a:effectLst>
              <a:outerShdw blurRad="63500" dist="23000" dir="5400000" rotWithShape="0">
                <a:srgbClr val="000000">
                  <a:alpha val="34999"/>
                </a:srgbClr>
              </a:outerShdw>
            </a:effectLst>
          </p:spPr>
          <p:txBody>
            <a:bodyPr anchor="ctr"/>
            <a:lstStyle/>
            <a:p>
              <a:pPr algn="ctr" defTabSz="457200" fontAlgn="base">
                <a:spcBef>
                  <a:spcPct val="0"/>
                </a:spcBef>
                <a:spcAft>
                  <a:spcPct val="0"/>
                </a:spcAft>
              </a:pPr>
              <a:endParaRPr lang="en-US" dirty="0">
                <a:solidFill>
                  <a:prstClr val="black"/>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Freeform 41"/>
            <p:cNvSpPr>
              <a:spLocks noEditPoints="1"/>
            </p:cNvSpPr>
            <p:nvPr/>
          </p:nvSpPr>
          <p:spPr bwMode="auto">
            <a:xfrm>
              <a:off x="5946258" y="2357714"/>
              <a:ext cx="351240" cy="281484"/>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007CD0">
                <a:alpha val="50000"/>
              </a:srgbClr>
            </a:solidFill>
            <a:ln w="9525">
              <a:noFill/>
              <a:round/>
            </a:ln>
          </p:spPr>
          <p:txBody>
            <a:bodyPr/>
            <a:lstStyle/>
            <a:p>
              <a:pPr>
                <a:defRPr/>
              </a:pPr>
              <a:endParaRPr lang="en-US"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45" name="Group 133"/>
          <p:cNvGrpSpPr/>
          <p:nvPr/>
        </p:nvGrpSpPr>
        <p:grpSpPr bwMode="auto">
          <a:xfrm>
            <a:off x="7021165" y="3692728"/>
            <a:ext cx="967079" cy="967254"/>
            <a:chOff x="5993893" y="3065525"/>
            <a:chExt cx="713232" cy="713232"/>
          </a:xfrm>
        </p:grpSpPr>
        <p:sp>
          <p:nvSpPr>
            <p:cNvPr id="46" name="Donut 14"/>
            <p:cNvSpPr>
              <a:spLocks noChangeArrowheads="1"/>
            </p:cNvSpPr>
            <p:nvPr/>
          </p:nvSpPr>
          <p:spPr bwMode="auto">
            <a:xfrm flipV="1">
              <a:off x="5994108" y="3065443"/>
              <a:ext cx="713017" cy="712888"/>
            </a:xfrm>
            <a:custGeom>
              <a:avLst/>
              <a:gdLst>
                <a:gd name="T0" fmla="*/ 356616 w 713232"/>
                <a:gd name="T1" fmla="*/ 0 h 713232"/>
                <a:gd name="T2" fmla="*/ 104450 w 713232"/>
                <a:gd name="T3" fmla="*/ 104450 h 713232"/>
                <a:gd name="T4" fmla="*/ 0 w 713232"/>
                <a:gd name="T5" fmla="*/ 356616 h 713232"/>
                <a:gd name="T6" fmla="*/ 104450 w 713232"/>
                <a:gd name="T7" fmla="*/ 608782 h 713232"/>
                <a:gd name="T8" fmla="*/ 356616 w 713232"/>
                <a:gd name="T9" fmla="*/ 713232 h 713232"/>
                <a:gd name="T10" fmla="*/ 608782 w 713232"/>
                <a:gd name="T11" fmla="*/ 608782 h 713232"/>
                <a:gd name="T12" fmla="*/ 713232 w 713232"/>
                <a:gd name="T13" fmla="*/ 356616 h 713232"/>
                <a:gd name="T14" fmla="*/ 608782 w 713232"/>
                <a:gd name="T15" fmla="*/ 104450 h 713232"/>
                <a:gd name="T16" fmla="*/ 17694720 60000 65536"/>
                <a:gd name="T17" fmla="*/ 17694720 60000 65536"/>
                <a:gd name="T18" fmla="*/ 11796480 60000 65536"/>
                <a:gd name="T19" fmla="*/ 5898240 60000 65536"/>
                <a:gd name="T20" fmla="*/ 5898240 60000 65536"/>
                <a:gd name="T21" fmla="*/ 5898240 60000 65536"/>
                <a:gd name="T22" fmla="*/ 0 60000 65536"/>
                <a:gd name="T23" fmla="*/ 17694720 60000 65536"/>
                <a:gd name="T24" fmla="*/ 104450 w 713232"/>
                <a:gd name="T25" fmla="*/ 104450 h 713232"/>
                <a:gd name="T26" fmla="*/ 608782 w 713232"/>
                <a:gd name="T27" fmla="*/ 608782 h 7132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3232" h="713232">
                  <a:moveTo>
                    <a:pt x="0" y="356616"/>
                  </a:moveTo>
                  <a:lnTo>
                    <a:pt x="-1" y="356615"/>
                  </a:lnTo>
                  <a:cubicBezTo>
                    <a:pt x="0" y="159662"/>
                    <a:pt x="159662" y="0"/>
                    <a:pt x="356616" y="0"/>
                  </a:cubicBezTo>
                  <a:cubicBezTo>
                    <a:pt x="356616" y="-1"/>
                    <a:pt x="356616" y="0"/>
                    <a:pt x="356616" y="0"/>
                  </a:cubicBezTo>
                  <a:lnTo>
                    <a:pt x="356617" y="-1"/>
                  </a:lnTo>
                  <a:cubicBezTo>
                    <a:pt x="553570" y="0"/>
                    <a:pt x="713233" y="159662"/>
                    <a:pt x="713233" y="356616"/>
                  </a:cubicBezTo>
                  <a:cubicBezTo>
                    <a:pt x="713233" y="356616"/>
                    <a:pt x="713232" y="356616"/>
                    <a:pt x="713232" y="356616"/>
                  </a:cubicBezTo>
                  <a:lnTo>
                    <a:pt x="713233" y="356617"/>
                  </a:lnTo>
                  <a:cubicBezTo>
                    <a:pt x="713233" y="553570"/>
                    <a:pt x="553570" y="713232"/>
                    <a:pt x="356617" y="713232"/>
                  </a:cubicBezTo>
                  <a:cubicBezTo>
                    <a:pt x="159663" y="713232"/>
                    <a:pt x="0" y="553570"/>
                    <a:pt x="0" y="356616"/>
                  </a:cubicBezTo>
                  <a:close/>
                  <a:moveTo>
                    <a:pt x="85467" y="356616"/>
                  </a:moveTo>
                  <a:lnTo>
                    <a:pt x="85466" y="356615"/>
                  </a:lnTo>
                  <a:cubicBezTo>
                    <a:pt x="85466" y="506367"/>
                    <a:pt x="206864" y="627765"/>
                    <a:pt x="356615" y="627765"/>
                  </a:cubicBezTo>
                  <a:lnTo>
                    <a:pt x="356616" y="627764"/>
                  </a:lnTo>
                  <a:cubicBezTo>
                    <a:pt x="506367" y="627764"/>
                    <a:pt x="627765" y="506367"/>
                    <a:pt x="627765" y="356616"/>
                  </a:cubicBezTo>
                  <a:cubicBezTo>
                    <a:pt x="627765" y="206864"/>
                    <a:pt x="506367" y="85467"/>
                    <a:pt x="356616" y="85467"/>
                  </a:cubicBezTo>
                  <a:lnTo>
                    <a:pt x="356616" y="85466"/>
                  </a:lnTo>
                  <a:cubicBezTo>
                    <a:pt x="206864" y="85466"/>
                    <a:pt x="85466" y="206864"/>
                    <a:pt x="85466" y="356615"/>
                  </a:cubicBezTo>
                  <a:close/>
                </a:path>
              </a:pathLst>
            </a:custGeom>
            <a:solidFill>
              <a:srgbClr val="007CD0"/>
            </a:solidFill>
            <a:ln w="9525">
              <a:noFill/>
              <a:miter lim="800000"/>
            </a:ln>
            <a:effectLst>
              <a:outerShdw blurRad="63500" dist="23000" dir="5400000" rotWithShape="0">
                <a:srgbClr val="000000">
                  <a:alpha val="34999"/>
                </a:srgbClr>
              </a:outerShdw>
            </a:effectLst>
          </p:spPr>
          <p:txBody>
            <a:bodyPr anchor="ctr"/>
            <a:lstStyle/>
            <a:p>
              <a:pPr algn="ctr" defTabSz="457200" fontAlgn="base">
                <a:spcBef>
                  <a:spcPct val="0"/>
                </a:spcBef>
                <a:spcAft>
                  <a:spcPct val="0"/>
                </a:spcAft>
              </a:pPr>
              <a:endParaRPr lang="en-US" dirty="0">
                <a:solidFill>
                  <a:prstClr val="black"/>
                </a:solidFill>
                <a:latin typeface="字魂59号-创粗黑" panose="00000500000000000000" charset="-122"/>
                <a:ea typeface="字魂59号-创粗黑" panose="00000500000000000000" charset="-122"/>
                <a:cs typeface="字魂59号-创粗黑" panose="00000500000000000000" charset="-122"/>
              </a:endParaRPr>
            </a:p>
          </p:txBody>
        </p:sp>
        <p:sp>
          <p:nvSpPr>
            <p:cNvPr id="47" name="Freeform 17"/>
            <p:cNvSpPr>
              <a:spLocks noEditPoints="1"/>
            </p:cNvSpPr>
            <p:nvPr/>
          </p:nvSpPr>
          <p:spPr bwMode="auto">
            <a:xfrm>
              <a:off x="6202511" y="3249226"/>
              <a:ext cx="296212" cy="345323"/>
            </a:xfrm>
            <a:custGeom>
              <a:avLst/>
              <a:gdLst>
                <a:gd name="T0" fmla="*/ 2147483647 w 63"/>
                <a:gd name="T1" fmla="*/ 0 h 73"/>
                <a:gd name="T2" fmla="*/ 1122599098 w 63"/>
                <a:gd name="T3" fmla="*/ 0 h 73"/>
                <a:gd name="T4" fmla="*/ 561299549 w 63"/>
                <a:gd name="T5" fmla="*/ 560595689 h 73"/>
                <a:gd name="T6" fmla="*/ 561299549 w 63"/>
                <a:gd name="T7" fmla="*/ 1009069293 h 73"/>
                <a:gd name="T8" fmla="*/ 785819275 w 63"/>
                <a:gd name="T9" fmla="*/ 953011760 h 73"/>
                <a:gd name="T10" fmla="*/ 1852288207 w 63"/>
                <a:gd name="T11" fmla="*/ 2074203372 h 73"/>
                <a:gd name="T12" fmla="*/ 1627768481 w 63"/>
                <a:gd name="T13" fmla="*/ 2147483647 h 73"/>
                <a:gd name="T14" fmla="*/ 1627768481 w 63"/>
                <a:gd name="T15" fmla="*/ 2147483647 h 73"/>
                <a:gd name="T16" fmla="*/ 2147483647 w 63"/>
                <a:gd name="T17" fmla="*/ 2147483647 h 73"/>
                <a:gd name="T18" fmla="*/ 2147483647 w 63"/>
                <a:gd name="T19" fmla="*/ 2147483647 h 73"/>
                <a:gd name="T20" fmla="*/ 2147483647 w 63"/>
                <a:gd name="T21" fmla="*/ 1121191379 h 73"/>
                <a:gd name="T22" fmla="*/ 2147483647 w 63"/>
                <a:gd name="T23" fmla="*/ 0 h 73"/>
                <a:gd name="T24" fmla="*/ 2147483647 w 63"/>
                <a:gd name="T25" fmla="*/ 1345428064 h 73"/>
                <a:gd name="T26" fmla="*/ 2147483647 w 63"/>
                <a:gd name="T27" fmla="*/ 728775075 h 73"/>
                <a:gd name="T28" fmla="*/ 2147483647 w 63"/>
                <a:gd name="T29" fmla="*/ 56057314 h 73"/>
                <a:gd name="T30" fmla="*/ 2147483647 w 63"/>
                <a:gd name="T31" fmla="*/ 280294101 h 73"/>
                <a:gd name="T32" fmla="*/ 2147483647 w 63"/>
                <a:gd name="T33" fmla="*/ 560595689 h 73"/>
                <a:gd name="T34" fmla="*/ 2147483647 w 63"/>
                <a:gd name="T35" fmla="*/ 1121191379 h 73"/>
                <a:gd name="T36" fmla="*/ 2147483647 w 63"/>
                <a:gd name="T37" fmla="*/ 1121191379 h 73"/>
                <a:gd name="T38" fmla="*/ 2147483647 w 63"/>
                <a:gd name="T39" fmla="*/ 1345428064 h 73"/>
                <a:gd name="T40" fmla="*/ 2147483647 w 63"/>
                <a:gd name="T41" fmla="*/ 1345428064 h 73"/>
                <a:gd name="T42" fmla="*/ 224519784 w 63"/>
                <a:gd name="T43" fmla="*/ 2147483647 h 73"/>
                <a:gd name="T44" fmla="*/ 224519784 w 63"/>
                <a:gd name="T45" fmla="*/ 2147483647 h 73"/>
                <a:gd name="T46" fmla="*/ 785819275 w 63"/>
                <a:gd name="T47" fmla="*/ 2147483647 h 73"/>
                <a:gd name="T48" fmla="*/ 785819275 w 63"/>
                <a:gd name="T49" fmla="*/ 2147483647 h 73"/>
                <a:gd name="T50" fmla="*/ 1347118824 w 63"/>
                <a:gd name="T51" fmla="*/ 2147483647 h 73"/>
                <a:gd name="T52" fmla="*/ 1347118824 w 63"/>
                <a:gd name="T53" fmla="*/ 2147483647 h 73"/>
                <a:gd name="T54" fmla="*/ 785819275 w 63"/>
                <a:gd name="T55" fmla="*/ 2147483647 h 73"/>
                <a:gd name="T56" fmla="*/ 224519784 w 63"/>
                <a:gd name="T57" fmla="*/ 2147483647 h 73"/>
                <a:gd name="T58" fmla="*/ 785819275 w 63"/>
                <a:gd name="T59" fmla="*/ 1289370764 h 73"/>
                <a:gd name="T60" fmla="*/ 0 w 63"/>
                <a:gd name="T61" fmla="*/ 2074203372 h 73"/>
                <a:gd name="T62" fmla="*/ 785819275 w 63"/>
                <a:gd name="T63" fmla="*/ 2147483647 h 73"/>
                <a:gd name="T64" fmla="*/ 1515508618 w 63"/>
                <a:gd name="T65" fmla="*/ 2074203372 h 73"/>
                <a:gd name="T66" fmla="*/ 785819275 w 63"/>
                <a:gd name="T67" fmla="*/ 128937076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rgbClr val="007CD0">
                <a:alpha val="50000"/>
              </a:srgbClr>
            </a:solidFill>
            <a:ln w="9525">
              <a:noFill/>
              <a:round/>
            </a:ln>
          </p:spPr>
          <p:txBody>
            <a:bodyPr/>
            <a:lstStyle/>
            <a:p>
              <a:pPr>
                <a:defRPr/>
              </a:pPr>
              <a:endParaRPr lang="en-US" kern="0" dirty="0">
                <a:solidFill>
                  <a:sysClr val="windowText" lastClr="00000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48" name="组合 47"/>
          <p:cNvGrpSpPr/>
          <p:nvPr/>
        </p:nvGrpSpPr>
        <p:grpSpPr>
          <a:xfrm>
            <a:off x="4212853" y="1976136"/>
            <a:ext cx="2683846" cy="2683846"/>
            <a:chOff x="1187624" y="1119987"/>
            <a:chExt cx="3298688" cy="3298688"/>
          </a:xfrm>
        </p:grpSpPr>
        <p:pic>
          <p:nvPicPr>
            <p:cNvPr id="4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67" r="16667"/>
            <a:stretch>
              <a:fillRect/>
            </a:stretch>
          </p:blipFill>
          <p:spPr bwMode="auto">
            <a:xfrm>
              <a:off x="1567244" y="1476005"/>
              <a:ext cx="2539447" cy="2539447"/>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0" name="组合 49"/>
            <p:cNvGrpSpPr/>
            <p:nvPr/>
          </p:nvGrpSpPr>
          <p:grpSpPr>
            <a:xfrm>
              <a:off x="1187624" y="1119987"/>
              <a:ext cx="3298688" cy="3298688"/>
              <a:chOff x="2555776" y="915566"/>
              <a:chExt cx="1944216" cy="1944216"/>
            </a:xfrm>
            <a:effectLst>
              <a:outerShdw blurRad="63500" dist="50800" dir="8100000" algn="tr" rotWithShape="0">
                <a:prstClr val="black">
                  <a:alpha val="35000"/>
                </a:prstClr>
              </a:outerShdw>
            </a:effectLst>
          </p:grpSpPr>
          <p:sp>
            <p:nvSpPr>
              <p:cNvPr id="51" name="同心圆 50"/>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55" name="同心圆 54"/>
              <p:cNvSpPr/>
              <p:nvPr/>
            </p:nvSpPr>
            <p:spPr>
              <a:xfrm>
                <a:off x="2678805" y="1038595"/>
                <a:ext cx="1698161" cy="1698160"/>
              </a:xfrm>
              <a:prstGeom prst="donut">
                <a:avLst>
                  <a:gd name="adj" fmla="val 8132"/>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grpSp>
      <p:grpSp>
        <p:nvGrpSpPr>
          <p:cNvPr id="56" name="组合 55"/>
          <p:cNvGrpSpPr/>
          <p:nvPr/>
        </p:nvGrpSpPr>
        <p:grpSpPr>
          <a:xfrm>
            <a:off x="1332533" y="1203598"/>
            <a:ext cx="2304256" cy="3456384"/>
            <a:chOff x="9960717" y="-73984"/>
            <a:chExt cx="4320000" cy="6480000"/>
          </a:xfrm>
        </p:grpSpPr>
        <p:sp>
          <p:nvSpPr>
            <p:cNvPr id="57" name="矩形 56"/>
            <p:cNvSpPr/>
            <p:nvPr/>
          </p:nvSpPr>
          <p:spPr>
            <a:xfrm>
              <a:off x="9960717" y="-73984"/>
              <a:ext cx="4320000" cy="6480000"/>
            </a:xfrm>
            <a:prstGeom prst="rect">
              <a:avLst/>
            </a:prstGeom>
            <a:gradFill flip="none" rotWithShape="1">
              <a:gsLst>
                <a:gs pos="0">
                  <a:schemeClr val="bg1"/>
                </a:gs>
                <a:gs pos="100000">
                  <a:schemeClr val="bg1"/>
                </a:gs>
                <a:gs pos="57000">
                  <a:schemeClr val="bg1">
                    <a:lumMod val="85000"/>
                  </a:schemeClr>
                </a:gs>
              </a:gsLst>
              <a:lin ang="8100000" scaled="1"/>
              <a:tileRect/>
            </a:gradFill>
            <a:ln w="127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58" name="矩形 57"/>
            <p:cNvSpPr/>
            <p:nvPr/>
          </p:nvSpPr>
          <p:spPr>
            <a:xfrm>
              <a:off x="10032717" y="-1984"/>
              <a:ext cx="4176000" cy="6336000"/>
            </a:xfrm>
            <a:prstGeom prst="rect">
              <a:avLst/>
            </a:prstGeom>
            <a:gradFill flip="none" rotWithShape="1">
              <a:gsLst>
                <a:gs pos="1667">
                  <a:schemeClr val="bg1">
                    <a:lumMod val="85000"/>
                  </a:schemeClr>
                </a:gs>
                <a:gs pos="4700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59" name="矩形 58"/>
            <p:cNvSpPr/>
            <p:nvPr/>
          </p:nvSpPr>
          <p:spPr>
            <a:xfrm>
              <a:off x="10104718" y="63217"/>
              <a:ext cx="4032000" cy="1013017"/>
            </a:xfrm>
            <a:prstGeom prst="rect">
              <a:avLst/>
            </a:prstGeom>
            <a:solidFill>
              <a:srgbClr val="007CD0"/>
            </a:solidFill>
            <a:ln>
              <a:noFill/>
            </a:ln>
            <a:effectLst>
              <a:innerShdw blurRad="63500" dist="12700" dir="13500000">
                <a:prstClr val="black">
                  <a:alpha val="3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60" name="矩形 59"/>
          <p:cNvSpPr/>
          <p:nvPr/>
        </p:nvSpPr>
        <p:spPr>
          <a:xfrm>
            <a:off x="1612119" y="1344998"/>
            <a:ext cx="1800467" cy="415486"/>
          </a:xfrm>
          <a:prstGeom prst="rect">
            <a:avLst/>
          </a:prstGeom>
        </p:spPr>
        <p:txBody>
          <a:bodyPr wrap="none" lIns="91427" tIns="45714" rIns="91427" bIns="45714">
            <a:spAutoFit/>
          </a:bodyPr>
          <a:lstStyle/>
          <a:p>
            <a:pPr algn="ctr"/>
            <a:r>
              <a:rPr lang="zh-CN" altLang="en-US" sz="2100" b="1" dirty="0">
                <a:solidFill>
                  <a:schemeClr val="bg1"/>
                </a:solidFill>
                <a:latin typeface="字魂59号-创粗黑" panose="00000500000000000000" charset="-122"/>
                <a:ea typeface="字魂59号-创粗黑" panose="00000500000000000000" charset="-122"/>
                <a:cs typeface="字魂59号-创粗黑" panose="00000500000000000000" charset="-122"/>
              </a:rPr>
              <a:t>单击添加标题</a:t>
            </a:r>
          </a:p>
        </p:txBody>
      </p:sp>
      <p:sp>
        <p:nvSpPr>
          <p:cNvPr id="61" name="矩形 60"/>
          <p:cNvSpPr/>
          <p:nvPr/>
        </p:nvSpPr>
        <p:spPr>
          <a:xfrm>
            <a:off x="1541393" y="2027421"/>
            <a:ext cx="1886534" cy="2308324"/>
          </a:xfrm>
          <a:prstGeom prst="rect">
            <a:avLst/>
          </a:prstGeom>
        </p:spPr>
        <p:txBody>
          <a:bodyPr wrap="square" lIns="91427" tIns="45714" rIns="91427" bIns="45714">
            <a:spAutoFit/>
          </a:bodyPr>
          <a:lstStyle/>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a:p>
            <a:pPr algn="ctr">
              <a:lnSpc>
                <a:spcPct val="150000"/>
              </a:lnSpc>
            </a:pPr>
            <a:r>
              <a:rPr lang="zh-CN" altLang="en-US" sz="1200" dirty="0">
                <a:latin typeface="字魂59号-创粗黑" panose="00000500000000000000" charset="-122"/>
                <a:ea typeface="字魂59号-创粗黑" panose="00000500000000000000" charset="-122"/>
                <a:cs typeface="字魂59号-创粗黑" panose="00000500000000000000" charset="-122"/>
              </a:rPr>
              <a:t>单击此处添加文本内容</a:t>
            </a:r>
            <a:endParaRPr lang="en-US" altLang="zh-CN" sz="1200" dirty="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100" fill="hold"/>
                                            <p:tgtEl>
                                              <p:spTgt spid="48"/>
                                            </p:tgtEl>
                                            <p:attrNameLst>
                                              <p:attrName>ppt_w</p:attrName>
                                            </p:attrNameLst>
                                          </p:cBhvr>
                                          <p:tavLst>
                                            <p:tav tm="0">
                                              <p:val>
                                                <p:fltVal val="0"/>
                                              </p:val>
                                            </p:tav>
                                            <p:tav tm="100000">
                                              <p:val>
                                                <p:strVal val="#ppt_w"/>
                                              </p:val>
                                            </p:tav>
                                          </p:tavLst>
                                        </p:anim>
                                        <p:anim calcmode="lin" valueType="num">
                                          <p:cBhvr>
                                            <p:cTn id="24" dur="100" fill="hold"/>
                                            <p:tgtEl>
                                              <p:spTgt spid="48"/>
                                            </p:tgtEl>
                                            <p:attrNameLst>
                                              <p:attrName>ppt_h</p:attrName>
                                            </p:attrNameLst>
                                          </p:cBhvr>
                                          <p:tavLst>
                                            <p:tav tm="0">
                                              <p:val>
                                                <p:fltVal val="0"/>
                                              </p:val>
                                            </p:tav>
                                            <p:tav tm="100000">
                                              <p:val>
                                                <p:strVal val="#ppt_h"/>
                                              </p:val>
                                            </p:tav>
                                          </p:tavLst>
                                        </p:anim>
                                        <p:animEffect transition="in" filter="fade">
                                          <p:cBhvr>
                                            <p:cTn id="25" dur="100"/>
                                            <p:tgtEl>
                                              <p:spTgt spid="48"/>
                                            </p:tgtEl>
                                          </p:cBhvr>
                                        </p:animEffect>
                                      </p:childTnLst>
                                    </p:cTn>
                                  </p:par>
                                  <p:par>
                                    <p:cTn id="26" presetID="6" presetClass="emph" presetSubtype="0" fill="hold" nodeType="withEffect">
                                      <p:stCondLst>
                                        <p:cond delay="100"/>
                                      </p:stCondLst>
                                      <p:childTnLst>
                                        <p:animScale>
                                          <p:cBhvr>
                                            <p:cTn id="27" dur="100" fill="hold"/>
                                            <p:tgtEl>
                                              <p:spTgt spid="48"/>
                                            </p:tgtEl>
                                          </p:cBhvr>
                                          <p:by x="110000" y="110000"/>
                                        </p:animScale>
                                      </p:childTnLst>
                                    </p:cTn>
                                  </p:par>
                                  <p:par>
                                    <p:cTn id="28" presetID="6" presetClass="emph" presetSubtype="0" fill="hold" nodeType="withEffect">
                                      <p:stCondLst>
                                        <p:cond delay="200"/>
                                      </p:stCondLst>
                                      <p:childTnLst>
                                        <p:animScale>
                                          <p:cBhvr>
                                            <p:cTn id="29" dur="200" fill="hold"/>
                                            <p:tgtEl>
                                              <p:spTgt spid="48"/>
                                            </p:tgtEl>
                                          </p:cBhvr>
                                          <p:by x="90000" y="90000"/>
                                        </p:animScale>
                                      </p:childTnLst>
                                    </p:cTn>
                                  </p:par>
                                  <p:par>
                                    <p:cTn id="30" presetID="6" presetClass="emph" presetSubtype="0" fill="hold" nodeType="withEffect">
                                      <p:stCondLst>
                                        <p:cond delay="400"/>
                                      </p:stCondLst>
                                      <p:childTnLst>
                                        <p:animScale>
                                          <p:cBhvr>
                                            <p:cTn id="31" dur="100" fill="hold"/>
                                            <p:tgtEl>
                                              <p:spTgt spid="48"/>
                                            </p:tgtEl>
                                          </p:cBhvr>
                                          <p:by x="105000" y="105000"/>
                                        </p:animScale>
                                      </p:childTnLst>
                                    </p:cTn>
                                  </p:par>
                                  <p:par>
                                    <p:cTn id="32" presetID="6" presetClass="emph" presetSubtype="0" fill="hold" nodeType="withEffect">
                                      <p:stCondLst>
                                        <p:cond delay="500"/>
                                      </p:stCondLst>
                                      <p:childTnLst>
                                        <p:animScale>
                                          <p:cBhvr>
                                            <p:cTn id="33" dur="200" fill="hold"/>
                                            <p:tgtEl>
                                              <p:spTgt spid="48"/>
                                            </p:tgtEl>
                                          </p:cBhvr>
                                          <p:by x="95000" y="95000"/>
                                        </p:animScale>
                                      </p:childTnLst>
                                    </p:cTn>
                                  </p:par>
                                  <p:par>
                                    <p:cTn id="34" presetID="10" presetClass="entr" presetSubtype="0" fill="hold"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6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8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10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par>
                              <p:cTn id="46" fill="hold">
                                <p:stCondLst>
                                  <p:cond delay="1860"/>
                                </p:stCondLst>
                                <p:childTnLst>
                                  <p:par>
                                    <p:cTn id="47" presetID="2" presetClass="entr" presetSubtype="8" fill="hold" nodeType="afterEffect" p14:presetBounceEnd="68000">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14:bounceEnd="68000">
                                          <p:cBhvr additive="base">
                                            <p:cTn id="49" dur="500" fill="hold"/>
                                            <p:tgtEl>
                                              <p:spTgt spid="56"/>
                                            </p:tgtEl>
                                            <p:attrNameLst>
                                              <p:attrName>ppt_x</p:attrName>
                                            </p:attrNameLst>
                                          </p:cBhvr>
                                          <p:tavLst>
                                            <p:tav tm="0">
                                              <p:val>
                                                <p:strVal val="0-#ppt_w/2"/>
                                              </p:val>
                                            </p:tav>
                                            <p:tav tm="100000">
                                              <p:val>
                                                <p:strVal val="#ppt_x"/>
                                              </p:val>
                                            </p:tav>
                                          </p:tavLst>
                                        </p:anim>
                                        <p:anim calcmode="lin" valueType="num" p14:bounceEnd="68000">
                                          <p:cBhvr additive="base">
                                            <p:cTn id="50" dur="5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2360"/>
                                </p:stCondLst>
                                <p:childTnLst>
                                  <p:par>
                                    <p:cTn id="52" presetID="22" presetClass="entr" presetSubtype="8" fill="hold" grpId="0" nodeType="after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left)">
                                          <p:cBhvr>
                                            <p:cTn id="54" dur="500"/>
                                            <p:tgtEl>
                                              <p:spTgt spid="60"/>
                                            </p:tgtEl>
                                          </p:cBhvr>
                                        </p:animEffect>
                                      </p:childTnLst>
                                    </p:cTn>
                                  </p:par>
                                </p:childTnLst>
                              </p:cTn>
                            </p:par>
                            <p:par>
                              <p:cTn id="55" fill="hold">
                                <p:stCondLst>
                                  <p:cond delay="2860"/>
                                </p:stCondLst>
                                <p:childTnLst>
                                  <p:par>
                                    <p:cTn id="56" presetID="42" presetClass="entr" presetSubtype="0"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750"/>
                                            <p:tgtEl>
                                              <p:spTgt spid="61"/>
                                            </p:tgtEl>
                                          </p:cBhvr>
                                        </p:animEffect>
                                        <p:anim calcmode="lin" valueType="num">
                                          <p:cBhvr>
                                            <p:cTn id="59" dur="750" fill="hold"/>
                                            <p:tgtEl>
                                              <p:spTgt spid="61"/>
                                            </p:tgtEl>
                                            <p:attrNameLst>
                                              <p:attrName>ppt_x</p:attrName>
                                            </p:attrNameLst>
                                          </p:cBhvr>
                                          <p:tavLst>
                                            <p:tav tm="0">
                                              <p:val>
                                                <p:strVal val="#ppt_x"/>
                                              </p:val>
                                            </p:tav>
                                            <p:tav tm="100000">
                                              <p:val>
                                                <p:strVal val="#ppt_x"/>
                                              </p:val>
                                            </p:tav>
                                          </p:tavLst>
                                        </p:anim>
                                        <p:anim calcmode="lin" valueType="num">
                                          <p:cBhvr>
                                            <p:cTn id="60"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60" grpId="0"/>
          <p:bldP spid="6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p:cTn id="23" dur="100" fill="hold"/>
                                            <p:tgtEl>
                                              <p:spTgt spid="48"/>
                                            </p:tgtEl>
                                            <p:attrNameLst>
                                              <p:attrName>ppt_w</p:attrName>
                                            </p:attrNameLst>
                                          </p:cBhvr>
                                          <p:tavLst>
                                            <p:tav tm="0">
                                              <p:val>
                                                <p:fltVal val="0"/>
                                              </p:val>
                                            </p:tav>
                                            <p:tav tm="100000">
                                              <p:val>
                                                <p:strVal val="#ppt_w"/>
                                              </p:val>
                                            </p:tav>
                                          </p:tavLst>
                                        </p:anim>
                                        <p:anim calcmode="lin" valueType="num">
                                          <p:cBhvr>
                                            <p:cTn id="24" dur="100" fill="hold"/>
                                            <p:tgtEl>
                                              <p:spTgt spid="48"/>
                                            </p:tgtEl>
                                            <p:attrNameLst>
                                              <p:attrName>ppt_h</p:attrName>
                                            </p:attrNameLst>
                                          </p:cBhvr>
                                          <p:tavLst>
                                            <p:tav tm="0">
                                              <p:val>
                                                <p:fltVal val="0"/>
                                              </p:val>
                                            </p:tav>
                                            <p:tav tm="100000">
                                              <p:val>
                                                <p:strVal val="#ppt_h"/>
                                              </p:val>
                                            </p:tav>
                                          </p:tavLst>
                                        </p:anim>
                                        <p:animEffect transition="in" filter="fade">
                                          <p:cBhvr>
                                            <p:cTn id="25" dur="100"/>
                                            <p:tgtEl>
                                              <p:spTgt spid="48"/>
                                            </p:tgtEl>
                                          </p:cBhvr>
                                        </p:animEffect>
                                      </p:childTnLst>
                                    </p:cTn>
                                  </p:par>
                                  <p:par>
                                    <p:cTn id="26" presetID="6" presetClass="emph" presetSubtype="0" fill="hold" nodeType="withEffect">
                                      <p:stCondLst>
                                        <p:cond delay="100"/>
                                      </p:stCondLst>
                                      <p:childTnLst>
                                        <p:animScale>
                                          <p:cBhvr>
                                            <p:cTn id="27" dur="100" fill="hold"/>
                                            <p:tgtEl>
                                              <p:spTgt spid="48"/>
                                            </p:tgtEl>
                                          </p:cBhvr>
                                          <p:by x="110000" y="110000"/>
                                        </p:animScale>
                                      </p:childTnLst>
                                    </p:cTn>
                                  </p:par>
                                  <p:par>
                                    <p:cTn id="28" presetID="6" presetClass="emph" presetSubtype="0" fill="hold" nodeType="withEffect">
                                      <p:stCondLst>
                                        <p:cond delay="200"/>
                                      </p:stCondLst>
                                      <p:childTnLst>
                                        <p:animScale>
                                          <p:cBhvr>
                                            <p:cTn id="29" dur="200" fill="hold"/>
                                            <p:tgtEl>
                                              <p:spTgt spid="48"/>
                                            </p:tgtEl>
                                          </p:cBhvr>
                                          <p:by x="90000" y="90000"/>
                                        </p:animScale>
                                      </p:childTnLst>
                                    </p:cTn>
                                  </p:par>
                                  <p:par>
                                    <p:cTn id="30" presetID="6" presetClass="emph" presetSubtype="0" fill="hold" nodeType="withEffect">
                                      <p:stCondLst>
                                        <p:cond delay="400"/>
                                      </p:stCondLst>
                                      <p:childTnLst>
                                        <p:animScale>
                                          <p:cBhvr>
                                            <p:cTn id="31" dur="100" fill="hold"/>
                                            <p:tgtEl>
                                              <p:spTgt spid="48"/>
                                            </p:tgtEl>
                                          </p:cBhvr>
                                          <p:by x="105000" y="105000"/>
                                        </p:animScale>
                                      </p:childTnLst>
                                    </p:cTn>
                                  </p:par>
                                  <p:par>
                                    <p:cTn id="32" presetID="6" presetClass="emph" presetSubtype="0" fill="hold" nodeType="withEffect">
                                      <p:stCondLst>
                                        <p:cond delay="500"/>
                                      </p:stCondLst>
                                      <p:childTnLst>
                                        <p:animScale>
                                          <p:cBhvr>
                                            <p:cTn id="33" dur="200" fill="hold"/>
                                            <p:tgtEl>
                                              <p:spTgt spid="48"/>
                                            </p:tgtEl>
                                          </p:cBhvr>
                                          <p:by x="95000" y="95000"/>
                                        </p:animScale>
                                      </p:childTnLst>
                                    </p:cTn>
                                  </p:par>
                                  <p:par>
                                    <p:cTn id="34" presetID="10" presetClass="entr" presetSubtype="0" fill="hold" nodeType="withEffect">
                                      <p:stCondLst>
                                        <p:cond delay="5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60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8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10" presetClass="entr" presetSubtype="0" fill="hold" nodeType="withEffect">
                                      <p:stCondLst>
                                        <p:cond delay="100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childTnLst>
                              </p:cTn>
                            </p:par>
                            <p:par>
                              <p:cTn id="46" fill="hold">
                                <p:stCondLst>
                                  <p:cond delay="1860"/>
                                </p:stCondLst>
                                <p:childTnLst>
                                  <p:par>
                                    <p:cTn id="47" presetID="2" presetClass="entr" presetSubtype="8"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0-#ppt_w/2"/>
                                              </p:val>
                                            </p:tav>
                                            <p:tav tm="100000">
                                              <p:val>
                                                <p:strVal val="#ppt_x"/>
                                              </p:val>
                                            </p:tav>
                                          </p:tavLst>
                                        </p:anim>
                                        <p:anim calcmode="lin" valueType="num">
                                          <p:cBhvr additive="base">
                                            <p:cTn id="50" dur="500" fill="hold"/>
                                            <p:tgtEl>
                                              <p:spTgt spid="56"/>
                                            </p:tgtEl>
                                            <p:attrNameLst>
                                              <p:attrName>ppt_y</p:attrName>
                                            </p:attrNameLst>
                                          </p:cBhvr>
                                          <p:tavLst>
                                            <p:tav tm="0">
                                              <p:val>
                                                <p:strVal val="#ppt_y"/>
                                              </p:val>
                                            </p:tav>
                                            <p:tav tm="100000">
                                              <p:val>
                                                <p:strVal val="#ppt_y"/>
                                              </p:val>
                                            </p:tav>
                                          </p:tavLst>
                                        </p:anim>
                                      </p:childTnLst>
                                    </p:cTn>
                                  </p:par>
                                </p:childTnLst>
                              </p:cTn>
                            </p:par>
                            <p:par>
                              <p:cTn id="51" fill="hold">
                                <p:stCondLst>
                                  <p:cond delay="2360"/>
                                </p:stCondLst>
                                <p:childTnLst>
                                  <p:par>
                                    <p:cTn id="52" presetID="22" presetClass="entr" presetSubtype="8" fill="hold" grpId="0" nodeType="after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wipe(left)">
                                          <p:cBhvr>
                                            <p:cTn id="54" dur="500"/>
                                            <p:tgtEl>
                                              <p:spTgt spid="60"/>
                                            </p:tgtEl>
                                          </p:cBhvr>
                                        </p:animEffect>
                                      </p:childTnLst>
                                    </p:cTn>
                                  </p:par>
                                </p:childTnLst>
                              </p:cTn>
                            </p:par>
                            <p:par>
                              <p:cTn id="55" fill="hold">
                                <p:stCondLst>
                                  <p:cond delay="2860"/>
                                </p:stCondLst>
                                <p:childTnLst>
                                  <p:par>
                                    <p:cTn id="56" presetID="42" presetClass="entr" presetSubtype="0" fill="hold" grpId="0"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750"/>
                                            <p:tgtEl>
                                              <p:spTgt spid="61"/>
                                            </p:tgtEl>
                                          </p:cBhvr>
                                        </p:animEffect>
                                        <p:anim calcmode="lin" valueType="num">
                                          <p:cBhvr>
                                            <p:cTn id="59" dur="750" fill="hold"/>
                                            <p:tgtEl>
                                              <p:spTgt spid="61"/>
                                            </p:tgtEl>
                                            <p:attrNameLst>
                                              <p:attrName>ppt_x</p:attrName>
                                            </p:attrNameLst>
                                          </p:cBhvr>
                                          <p:tavLst>
                                            <p:tav tm="0">
                                              <p:val>
                                                <p:strVal val="#ppt_x"/>
                                              </p:val>
                                            </p:tav>
                                            <p:tav tm="100000">
                                              <p:val>
                                                <p:strVal val="#ppt_x"/>
                                              </p:val>
                                            </p:tav>
                                          </p:tavLst>
                                        </p:anim>
                                        <p:anim calcmode="lin" valueType="num">
                                          <p:cBhvr>
                                            <p:cTn id="60" dur="7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60" grpId="0"/>
          <p:bldP spid="61"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矩形 47"/>
          <p:cNvSpPr>
            <a:spLocks noChangeArrowheads="1"/>
          </p:cNvSpPr>
          <p:nvPr/>
        </p:nvSpPr>
        <p:spPr bwMode="auto">
          <a:xfrm>
            <a:off x="4064590" y="3646246"/>
            <a:ext cx="843538" cy="261608"/>
          </a:xfrm>
          <a:prstGeom prst="rect">
            <a:avLst/>
          </a:prstGeom>
          <a:noFill/>
          <a:ln w="9525">
            <a:noFill/>
            <a:miter lim="800000"/>
          </a:ln>
        </p:spPr>
        <p:txBody>
          <a:bodyPr wrap="square" lIns="91435" tIns="45719" rIns="91435" bIns="45719">
            <a:spAutoFit/>
          </a:bodyPr>
          <a:lstStyle/>
          <a:p>
            <a:r>
              <a:rPr lang="zh-CN" altLang="en-US" sz="11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添加标题</a:t>
            </a:r>
            <a:endParaRPr lang="en-US" altLang="zh-CN" sz="11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9" name="矩形 47"/>
          <p:cNvSpPr>
            <a:spLocks noChangeArrowheads="1"/>
          </p:cNvSpPr>
          <p:nvPr/>
        </p:nvSpPr>
        <p:spPr bwMode="auto">
          <a:xfrm>
            <a:off x="4050303" y="3958253"/>
            <a:ext cx="1928420" cy="701729"/>
          </a:xfrm>
          <a:prstGeom prst="rect">
            <a:avLst/>
          </a:prstGeom>
          <a:noFill/>
          <a:ln>
            <a:noFill/>
          </a:ln>
        </p:spPr>
        <p:txBody>
          <a:bodyPr wrap="square" lIns="91435" tIns="45719" rIns="91435" bIns="45719">
            <a:spAutoFit/>
          </a:bodyPr>
          <a:lstStyle/>
          <a:p>
            <a:pPr defTabSz="914400" fontAlgn="auto">
              <a:lnSpc>
                <a:spcPct val="120000"/>
              </a:lnSpc>
              <a:spcAft>
                <a:spcPts val="0"/>
              </a:spcAft>
              <a:buFont typeface="Arial" panose="020B0604020202020204" pitchFamily="34" charset="0"/>
              <a:buNone/>
              <a:defRPr/>
            </a:pPr>
            <a:r>
              <a:rPr lang="zh-CN" altLang="en-US" sz="11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在此录入本图表的综合描述说明，在此录入本图表的综合描述说明。</a:t>
            </a:r>
          </a:p>
        </p:txBody>
      </p:sp>
      <p:sp>
        <p:nvSpPr>
          <p:cNvPr id="50" name="矩形 49"/>
          <p:cNvSpPr>
            <a:spLocks noChangeArrowheads="1"/>
          </p:cNvSpPr>
          <p:nvPr/>
        </p:nvSpPr>
        <p:spPr bwMode="auto">
          <a:xfrm>
            <a:off x="6258267" y="3646246"/>
            <a:ext cx="843538" cy="261608"/>
          </a:xfrm>
          <a:prstGeom prst="rect">
            <a:avLst/>
          </a:prstGeom>
          <a:noFill/>
          <a:ln w="9525">
            <a:noFill/>
            <a:miter lim="800000"/>
          </a:ln>
        </p:spPr>
        <p:txBody>
          <a:bodyPr wrap="square" lIns="91435" tIns="45719" rIns="91435" bIns="45719">
            <a:spAutoFit/>
          </a:bodyPr>
          <a:lstStyle/>
          <a:p>
            <a:r>
              <a:rPr lang="zh-CN" altLang="en-US" sz="11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添加标题</a:t>
            </a:r>
            <a:endParaRPr lang="en-US" altLang="zh-CN" sz="1100" b="1"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51" name="矩形 50"/>
          <p:cNvSpPr>
            <a:spLocks noChangeArrowheads="1"/>
          </p:cNvSpPr>
          <p:nvPr/>
        </p:nvSpPr>
        <p:spPr bwMode="auto">
          <a:xfrm>
            <a:off x="6243980" y="3958253"/>
            <a:ext cx="1928420" cy="701729"/>
          </a:xfrm>
          <a:prstGeom prst="rect">
            <a:avLst/>
          </a:prstGeom>
          <a:noFill/>
          <a:ln>
            <a:noFill/>
          </a:ln>
        </p:spPr>
        <p:txBody>
          <a:bodyPr wrap="square" lIns="91435" tIns="45719" rIns="91435" bIns="45719">
            <a:spAutoFit/>
          </a:bodyPr>
          <a:lstStyle/>
          <a:p>
            <a:pPr defTabSz="914400" fontAlgn="auto">
              <a:lnSpc>
                <a:spcPct val="120000"/>
              </a:lnSpc>
              <a:spcAft>
                <a:spcPts val="0"/>
              </a:spcAft>
              <a:buFont typeface="Arial" panose="020B0604020202020204" pitchFamily="34" charset="0"/>
              <a:buNone/>
              <a:defRPr/>
            </a:pPr>
            <a:r>
              <a:rPr lang="zh-CN" altLang="en-US" sz="11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在此录入本图表的综合描述说明，在此录入本图表的综合描述说明。</a:t>
            </a:r>
          </a:p>
        </p:txBody>
      </p:sp>
      <p:grpSp>
        <p:nvGrpSpPr>
          <p:cNvPr id="55" name="组合 54"/>
          <p:cNvGrpSpPr/>
          <p:nvPr/>
        </p:nvGrpSpPr>
        <p:grpSpPr>
          <a:xfrm>
            <a:off x="4051477" y="1171551"/>
            <a:ext cx="2263519" cy="350012"/>
            <a:chOff x="814328" y="3219334"/>
            <a:chExt cx="2797200" cy="432536"/>
          </a:xfrm>
        </p:grpSpPr>
        <p:grpSp>
          <p:nvGrpSpPr>
            <p:cNvPr id="56" name="组合 55"/>
            <p:cNvGrpSpPr/>
            <p:nvPr/>
          </p:nvGrpSpPr>
          <p:grpSpPr>
            <a:xfrm>
              <a:off x="814328" y="3219334"/>
              <a:ext cx="2797200" cy="432536"/>
              <a:chOff x="2173927" y="3285519"/>
              <a:chExt cx="3549387" cy="548848"/>
            </a:xfrm>
          </p:grpSpPr>
          <p:grpSp>
            <p:nvGrpSpPr>
              <p:cNvPr id="58" name="组合 57"/>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60" name="圆角矩形 59"/>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61" name="圆角矩形 60"/>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59" name="椭圆 58"/>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57" name="TextBox 56"/>
            <p:cNvSpPr txBox="1"/>
            <p:nvPr/>
          </p:nvSpPr>
          <p:spPr>
            <a:xfrm>
              <a:off x="1224125" y="3331792"/>
              <a:ext cx="2191136"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点击输入标题文本小标签</a:t>
              </a:r>
            </a:p>
          </p:txBody>
        </p:sp>
      </p:grpSp>
      <p:grpSp>
        <p:nvGrpSpPr>
          <p:cNvPr id="62" name="组合 61"/>
          <p:cNvGrpSpPr/>
          <p:nvPr/>
        </p:nvGrpSpPr>
        <p:grpSpPr>
          <a:xfrm>
            <a:off x="4053360" y="1603598"/>
            <a:ext cx="2916000" cy="350012"/>
            <a:chOff x="814327" y="3219334"/>
            <a:chExt cx="3603522" cy="432536"/>
          </a:xfrm>
        </p:grpSpPr>
        <p:grpSp>
          <p:nvGrpSpPr>
            <p:cNvPr id="63" name="组合 62"/>
            <p:cNvGrpSpPr/>
            <p:nvPr/>
          </p:nvGrpSpPr>
          <p:grpSpPr>
            <a:xfrm>
              <a:off x="814327" y="3219334"/>
              <a:ext cx="3603522" cy="432536"/>
              <a:chOff x="2173926" y="3285519"/>
              <a:chExt cx="4572535" cy="548848"/>
            </a:xfrm>
          </p:grpSpPr>
          <p:grpSp>
            <p:nvGrpSpPr>
              <p:cNvPr id="65" name="组合 64"/>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67" name="圆角矩形 66"/>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68" name="圆角矩形 67"/>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66" name="椭圆 65"/>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64" name="TextBox 63"/>
            <p:cNvSpPr txBox="1"/>
            <p:nvPr/>
          </p:nvSpPr>
          <p:spPr>
            <a:xfrm>
              <a:off x="1224125" y="3331792"/>
              <a:ext cx="2989681"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点击输入标题文本及描述说明</a:t>
              </a:r>
            </a:p>
          </p:txBody>
        </p:sp>
      </p:grpSp>
      <p:grpSp>
        <p:nvGrpSpPr>
          <p:cNvPr id="69" name="组合 68"/>
          <p:cNvGrpSpPr/>
          <p:nvPr/>
        </p:nvGrpSpPr>
        <p:grpSpPr>
          <a:xfrm>
            <a:off x="4064591" y="2035646"/>
            <a:ext cx="2401200" cy="350012"/>
            <a:chOff x="814328" y="3219334"/>
            <a:chExt cx="2967344" cy="432536"/>
          </a:xfrm>
        </p:grpSpPr>
        <p:grpSp>
          <p:nvGrpSpPr>
            <p:cNvPr id="70" name="组合 69"/>
            <p:cNvGrpSpPr/>
            <p:nvPr/>
          </p:nvGrpSpPr>
          <p:grpSpPr>
            <a:xfrm>
              <a:off x="814328" y="3219334"/>
              <a:ext cx="2967344" cy="432536"/>
              <a:chOff x="2173927" y="3285519"/>
              <a:chExt cx="3765284" cy="548848"/>
            </a:xfrm>
          </p:grpSpPr>
          <p:grpSp>
            <p:nvGrpSpPr>
              <p:cNvPr id="72" name="组合 71"/>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74" name="圆角矩形 73"/>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75" name="圆角矩形 74"/>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3" name="椭圆 72"/>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1" name="TextBox 70"/>
            <p:cNvSpPr txBox="1"/>
            <p:nvPr/>
          </p:nvSpPr>
          <p:spPr>
            <a:xfrm>
              <a:off x="1224125" y="3331792"/>
              <a:ext cx="2371197"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点击输入标题文本小标签</a:t>
              </a:r>
            </a:p>
          </p:txBody>
        </p:sp>
      </p:grpSp>
      <p:grpSp>
        <p:nvGrpSpPr>
          <p:cNvPr id="76" name="组合 75"/>
          <p:cNvGrpSpPr/>
          <p:nvPr/>
        </p:nvGrpSpPr>
        <p:grpSpPr>
          <a:xfrm>
            <a:off x="4062120" y="2467694"/>
            <a:ext cx="1972203" cy="350012"/>
            <a:chOff x="814328" y="3219334"/>
            <a:chExt cx="2437200" cy="432536"/>
          </a:xfrm>
        </p:grpSpPr>
        <p:grpSp>
          <p:nvGrpSpPr>
            <p:cNvPr id="77" name="组合 76"/>
            <p:cNvGrpSpPr/>
            <p:nvPr/>
          </p:nvGrpSpPr>
          <p:grpSpPr>
            <a:xfrm>
              <a:off x="814328" y="3219334"/>
              <a:ext cx="2437200" cy="432536"/>
              <a:chOff x="2173927" y="3285519"/>
              <a:chExt cx="3092581" cy="548848"/>
            </a:xfrm>
          </p:grpSpPr>
          <p:grpSp>
            <p:nvGrpSpPr>
              <p:cNvPr id="79" name="组合 78"/>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81" name="圆角矩形 80"/>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82" name="圆角矩形 81"/>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0" name="椭圆 79"/>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78" name="TextBox 77"/>
            <p:cNvSpPr txBox="1"/>
            <p:nvPr/>
          </p:nvSpPr>
          <p:spPr>
            <a:xfrm>
              <a:off x="1224126" y="3331792"/>
              <a:ext cx="1911028"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点击输入标题文本</a:t>
              </a:r>
            </a:p>
          </p:txBody>
        </p:sp>
      </p:grpSp>
      <p:grpSp>
        <p:nvGrpSpPr>
          <p:cNvPr id="83" name="组合 82"/>
          <p:cNvGrpSpPr/>
          <p:nvPr/>
        </p:nvGrpSpPr>
        <p:grpSpPr>
          <a:xfrm>
            <a:off x="4079042" y="2899742"/>
            <a:ext cx="2344214" cy="350012"/>
            <a:chOff x="814328" y="3219334"/>
            <a:chExt cx="2896922" cy="432536"/>
          </a:xfrm>
        </p:grpSpPr>
        <p:grpSp>
          <p:nvGrpSpPr>
            <p:cNvPr id="84" name="组合 83"/>
            <p:cNvGrpSpPr/>
            <p:nvPr/>
          </p:nvGrpSpPr>
          <p:grpSpPr>
            <a:xfrm>
              <a:off x="814328" y="3219334"/>
              <a:ext cx="2896922" cy="432536"/>
              <a:chOff x="2173927" y="3285519"/>
              <a:chExt cx="3675925" cy="548848"/>
            </a:xfrm>
          </p:grpSpPr>
          <p:grpSp>
            <p:nvGrpSpPr>
              <p:cNvPr id="86" name="组合 85"/>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88" name="圆角矩形 87"/>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89" name="圆角矩形 88"/>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7" name="椭圆 86"/>
              <p:cNvSpPr/>
              <p:nvPr/>
            </p:nvSpPr>
            <p:spPr>
              <a:xfrm>
                <a:off x="2307128" y="3420211"/>
                <a:ext cx="279463" cy="279463"/>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10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5" name="TextBox 84"/>
            <p:cNvSpPr txBox="1"/>
            <p:nvPr/>
          </p:nvSpPr>
          <p:spPr>
            <a:xfrm>
              <a:off x="1224125" y="3331792"/>
              <a:ext cx="2334260" cy="20918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100" b="0" dirty="0">
                  <a:solidFill>
                    <a:srgbClr val="007CD0"/>
                  </a:solidFill>
                  <a:latin typeface="字魂59号-创粗黑" panose="00000500000000000000" charset="-122"/>
                  <a:ea typeface="字魂59号-创粗黑" panose="00000500000000000000" charset="-122"/>
                  <a:cs typeface="字魂59号-创粗黑" panose="00000500000000000000" charset="-122"/>
                </a:rPr>
                <a:t>点击输入标题描述文本</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868" y="667825"/>
            <a:ext cx="2488712" cy="3771529"/>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2" presetClass="entr" presetSubtype="8" fill="hold" nodeType="afterEffect">
                                  <p:stCondLst>
                                    <p:cond delay="0"/>
                                  </p:stCondLst>
                                  <p:childTnLst>
                                    <p:set>
                                      <p:cBhvr>
                                        <p:cTn id="29" dur="1" fill="hold">
                                          <p:stCondLst>
                                            <p:cond delay="0"/>
                                          </p:stCondLst>
                                        </p:cTn>
                                        <p:tgtEl>
                                          <p:spTgt spid="55"/>
                                        </p:tgtEl>
                                        <p:attrNameLst>
                                          <p:attrName>style.visibility</p:attrName>
                                        </p:attrNameLst>
                                      </p:cBhvr>
                                      <p:to>
                                        <p:strVal val="visible"/>
                                      </p:to>
                                    </p:set>
                                    <p:anim calcmode="lin" valueType="num">
                                      <p:cBhvr additive="base">
                                        <p:cTn id="30" dur="350"/>
                                        <p:tgtEl>
                                          <p:spTgt spid="55"/>
                                        </p:tgtEl>
                                        <p:attrNameLst>
                                          <p:attrName>ppt_x</p:attrName>
                                        </p:attrNameLst>
                                      </p:cBhvr>
                                      <p:tavLst>
                                        <p:tav tm="0">
                                          <p:val>
                                            <p:strVal val="#ppt_x-#ppt_w*1.125000"/>
                                          </p:val>
                                        </p:tav>
                                        <p:tav tm="100000">
                                          <p:val>
                                            <p:strVal val="#ppt_x"/>
                                          </p:val>
                                        </p:tav>
                                      </p:tavLst>
                                    </p:anim>
                                    <p:animEffect transition="in" filter="wipe(right)">
                                      <p:cBhvr>
                                        <p:cTn id="31" dur="350"/>
                                        <p:tgtEl>
                                          <p:spTgt spid="55"/>
                                        </p:tgtEl>
                                      </p:cBhvr>
                                    </p:animEffect>
                                  </p:childTnLst>
                                </p:cTn>
                              </p:par>
                              <p:par>
                                <p:cTn id="32" presetID="12" presetClass="entr" presetSubtype="8" fill="hold" nodeType="withEffect">
                                  <p:stCondLst>
                                    <p:cond delay="100"/>
                                  </p:stCondLst>
                                  <p:childTnLst>
                                    <p:set>
                                      <p:cBhvr>
                                        <p:cTn id="33" dur="1" fill="hold">
                                          <p:stCondLst>
                                            <p:cond delay="0"/>
                                          </p:stCondLst>
                                        </p:cTn>
                                        <p:tgtEl>
                                          <p:spTgt spid="62"/>
                                        </p:tgtEl>
                                        <p:attrNameLst>
                                          <p:attrName>style.visibility</p:attrName>
                                        </p:attrNameLst>
                                      </p:cBhvr>
                                      <p:to>
                                        <p:strVal val="visible"/>
                                      </p:to>
                                    </p:set>
                                    <p:anim calcmode="lin" valueType="num">
                                      <p:cBhvr additive="base">
                                        <p:cTn id="34" dur="350"/>
                                        <p:tgtEl>
                                          <p:spTgt spid="62"/>
                                        </p:tgtEl>
                                        <p:attrNameLst>
                                          <p:attrName>ppt_x</p:attrName>
                                        </p:attrNameLst>
                                      </p:cBhvr>
                                      <p:tavLst>
                                        <p:tav tm="0">
                                          <p:val>
                                            <p:strVal val="#ppt_x-#ppt_w*1.125000"/>
                                          </p:val>
                                        </p:tav>
                                        <p:tav tm="100000">
                                          <p:val>
                                            <p:strVal val="#ppt_x"/>
                                          </p:val>
                                        </p:tav>
                                      </p:tavLst>
                                    </p:anim>
                                    <p:animEffect transition="in" filter="wipe(right)">
                                      <p:cBhvr>
                                        <p:cTn id="35" dur="350"/>
                                        <p:tgtEl>
                                          <p:spTgt spid="62"/>
                                        </p:tgtEl>
                                      </p:cBhvr>
                                    </p:animEffect>
                                  </p:childTnLst>
                                </p:cTn>
                              </p:par>
                              <p:par>
                                <p:cTn id="36" presetID="12" presetClass="entr" presetSubtype="8" fill="hold" nodeType="withEffect">
                                  <p:stCondLst>
                                    <p:cond delay="20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350"/>
                                        <p:tgtEl>
                                          <p:spTgt spid="69"/>
                                        </p:tgtEl>
                                        <p:attrNameLst>
                                          <p:attrName>ppt_x</p:attrName>
                                        </p:attrNameLst>
                                      </p:cBhvr>
                                      <p:tavLst>
                                        <p:tav tm="0">
                                          <p:val>
                                            <p:strVal val="#ppt_x-#ppt_w*1.125000"/>
                                          </p:val>
                                        </p:tav>
                                        <p:tav tm="100000">
                                          <p:val>
                                            <p:strVal val="#ppt_x"/>
                                          </p:val>
                                        </p:tav>
                                      </p:tavLst>
                                    </p:anim>
                                    <p:animEffect transition="in" filter="wipe(right)">
                                      <p:cBhvr>
                                        <p:cTn id="39" dur="350"/>
                                        <p:tgtEl>
                                          <p:spTgt spid="69"/>
                                        </p:tgtEl>
                                      </p:cBhvr>
                                    </p:animEffect>
                                  </p:childTnLst>
                                </p:cTn>
                              </p:par>
                              <p:par>
                                <p:cTn id="40" presetID="12" presetClass="entr" presetSubtype="8" fill="hold" nodeType="withEffect">
                                  <p:stCondLst>
                                    <p:cond delay="300"/>
                                  </p:stCondLst>
                                  <p:childTnLst>
                                    <p:set>
                                      <p:cBhvr>
                                        <p:cTn id="41" dur="1" fill="hold">
                                          <p:stCondLst>
                                            <p:cond delay="0"/>
                                          </p:stCondLst>
                                        </p:cTn>
                                        <p:tgtEl>
                                          <p:spTgt spid="76"/>
                                        </p:tgtEl>
                                        <p:attrNameLst>
                                          <p:attrName>style.visibility</p:attrName>
                                        </p:attrNameLst>
                                      </p:cBhvr>
                                      <p:to>
                                        <p:strVal val="visible"/>
                                      </p:to>
                                    </p:set>
                                    <p:anim calcmode="lin" valueType="num">
                                      <p:cBhvr additive="base">
                                        <p:cTn id="42" dur="350"/>
                                        <p:tgtEl>
                                          <p:spTgt spid="76"/>
                                        </p:tgtEl>
                                        <p:attrNameLst>
                                          <p:attrName>ppt_x</p:attrName>
                                        </p:attrNameLst>
                                      </p:cBhvr>
                                      <p:tavLst>
                                        <p:tav tm="0">
                                          <p:val>
                                            <p:strVal val="#ppt_x-#ppt_w*1.125000"/>
                                          </p:val>
                                        </p:tav>
                                        <p:tav tm="100000">
                                          <p:val>
                                            <p:strVal val="#ppt_x"/>
                                          </p:val>
                                        </p:tav>
                                      </p:tavLst>
                                    </p:anim>
                                    <p:animEffect transition="in" filter="wipe(right)">
                                      <p:cBhvr>
                                        <p:cTn id="43" dur="350"/>
                                        <p:tgtEl>
                                          <p:spTgt spid="76"/>
                                        </p:tgtEl>
                                      </p:cBhvr>
                                    </p:animEffect>
                                  </p:childTnLst>
                                </p:cTn>
                              </p:par>
                              <p:par>
                                <p:cTn id="44" presetID="12" presetClass="entr" presetSubtype="8" fill="hold" nodeType="withEffect">
                                  <p:stCondLst>
                                    <p:cond delay="400"/>
                                  </p:stCondLst>
                                  <p:childTnLst>
                                    <p:set>
                                      <p:cBhvr>
                                        <p:cTn id="45" dur="1" fill="hold">
                                          <p:stCondLst>
                                            <p:cond delay="0"/>
                                          </p:stCondLst>
                                        </p:cTn>
                                        <p:tgtEl>
                                          <p:spTgt spid="83"/>
                                        </p:tgtEl>
                                        <p:attrNameLst>
                                          <p:attrName>style.visibility</p:attrName>
                                        </p:attrNameLst>
                                      </p:cBhvr>
                                      <p:to>
                                        <p:strVal val="visible"/>
                                      </p:to>
                                    </p:set>
                                    <p:anim calcmode="lin" valueType="num">
                                      <p:cBhvr additive="base">
                                        <p:cTn id="46" dur="350"/>
                                        <p:tgtEl>
                                          <p:spTgt spid="83"/>
                                        </p:tgtEl>
                                        <p:attrNameLst>
                                          <p:attrName>ppt_x</p:attrName>
                                        </p:attrNameLst>
                                      </p:cBhvr>
                                      <p:tavLst>
                                        <p:tav tm="0">
                                          <p:val>
                                            <p:strVal val="#ppt_x-#ppt_w*1.125000"/>
                                          </p:val>
                                        </p:tav>
                                        <p:tav tm="100000">
                                          <p:val>
                                            <p:strVal val="#ppt_x"/>
                                          </p:val>
                                        </p:tav>
                                      </p:tavLst>
                                    </p:anim>
                                    <p:animEffect transition="in" filter="wipe(right)">
                                      <p:cBhvr>
                                        <p:cTn id="47" dur="350"/>
                                        <p:tgtEl>
                                          <p:spTgt spid="83"/>
                                        </p:tgtEl>
                                      </p:cBhvr>
                                    </p:animEffect>
                                  </p:childTnLst>
                                </p:cTn>
                              </p:par>
                            </p:childTnLst>
                          </p:cTn>
                        </p:par>
                        <p:par>
                          <p:cTn id="48" fill="hold">
                            <p:stCondLst>
                              <p:cond delay="1500"/>
                            </p:stCondLst>
                            <p:childTnLst>
                              <p:par>
                                <p:cTn id="49" presetID="12" presetClass="entr" presetSubtype="4" fill="hold" grpId="0" nodeType="after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p:tgtEl>
                                          <p:spTgt spid="48"/>
                                        </p:tgtEl>
                                        <p:attrNameLst>
                                          <p:attrName>ppt_y</p:attrName>
                                        </p:attrNameLst>
                                      </p:cBhvr>
                                      <p:tavLst>
                                        <p:tav tm="0">
                                          <p:val>
                                            <p:strVal val="#ppt_y+#ppt_h*1.125000"/>
                                          </p:val>
                                        </p:tav>
                                        <p:tav tm="100000">
                                          <p:val>
                                            <p:strVal val="#ppt_y"/>
                                          </p:val>
                                        </p:tav>
                                      </p:tavLst>
                                    </p:anim>
                                    <p:animEffect transition="in" filter="wipe(up)">
                                      <p:cBhvr>
                                        <p:cTn id="52" dur="500"/>
                                        <p:tgtEl>
                                          <p:spTgt spid="48"/>
                                        </p:tgtEl>
                                      </p:cBhvr>
                                    </p:animEffect>
                                  </p:childTnLst>
                                </p:cTn>
                              </p:par>
                              <p:par>
                                <p:cTn id="53" presetID="12" presetClass="entr" presetSubtype="4" fill="hold" grpId="0" nodeType="withEffect">
                                  <p:stCondLst>
                                    <p:cond delay="200"/>
                                  </p:stCondLst>
                                  <p:childTnLst>
                                    <p:set>
                                      <p:cBhvr>
                                        <p:cTn id="54" dur="1" fill="hold">
                                          <p:stCondLst>
                                            <p:cond delay="0"/>
                                          </p:stCondLst>
                                        </p:cTn>
                                        <p:tgtEl>
                                          <p:spTgt spid="49"/>
                                        </p:tgtEl>
                                        <p:attrNameLst>
                                          <p:attrName>style.visibility</p:attrName>
                                        </p:attrNameLst>
                                      </p:cBhvr>
                                      <p:to>
                                        <p:strVal val="visible"/>
                                      </p:to>
                                    </p:set>
                                    <p:anim calcmode="lin" valueType="num">
                                      <p:cBhvr additive="base">
                                        <p:cTn id="55" dur="500"/>
                                        <p:tgtEl>
                                          <p:spTgt spid="49"/>
                                        </p:tgtEl>
                                        <p:attrNameLst>
                                          <p:attrName>ppt_y</p:attrName>
                                        </p:attrNameLst>
                                      </p:cBhvr>
                                      <p:tavLst>
                                        <p:tav tm="0">
                                          <p:val>
                                            <p:strVal val="#ppt_y+#ppt_h*1.125000"/>
                                          </p:val>
                                        </p:tav>
                                        <p:tav tm="100000">
                                          <p:val>
                                            <p:strVal val="#ppt_y"/>
                                          </p:val>
                                        </p:tav>
                                      </p:tavLst>
                                    </p:anim>
                                    <p:animEffect transition="in" filter="wipe(up)">
                                      <p:cBhvr>
                                        <p:cTn id="56" dur="500"/>
                                        <p:tgtEl>
                                          <p:spTgt spid="49"/>
                                        </p:tgtEl>
                                      </p:cBhvr>
                                    </p:animEffect>
                                  </p:childTnLst>
                                </p:cTn>
                              </p:par>
                              <p:par>
                                <p:cTn id="57" presetID="12" presetClass="entr" presetSubtype="4" fill="hold" grpId="0" nodeType="withEffect">
                                  <p:stCondLst>
                                    <p:cond delay="40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500"/>
                                        <p:tgtEl>
                                          <p:spTgt spid="50"/>
                                        </p:tgtEl>
                                        <p:attrNameLst>
                                          <p:attrName>ppt_y</p:attrName>
                                        </p:attrNameLst>
                                      </p:cBhvr>
                                      <p:tavLst>
                                        <p:tav tm="0">
                                          <p:val>
                                            <p:strVal val="#ppt_y+#ppt_h*1.125000"/>
                                          </p:val>
                                        </p:tav>
                                        <p:tav tm="100000">
                                          <p:val>
                                            <p:strVal val="#ppt_y"/>
                                          </p:val>
                                        </p:tav>
                                      </p:tavLst>
                                    </p:anim>
                                    <p:animEffect transition="in" filter="wipe(up)">
                                      <p:cBhvr>
                                        <p:cTn id="60" dur="500"/>
                                        <p:tgtEl>
                                          <p:spTgt spid="50"/>
                                        </p:tgtEl>
                                      </p:cBhvr>
                                    </p:animEffect>
                                  </p:childTnLst>
                                </p:cTn>
                              </p:par>
                              <p:par>
                                <p:cTn id="61" presetID="12" presetClass="entr" presetSubtype="4" fill="hold" grpId="0" nodeType="withEffect">
                                  <p:stCondLst>
                                    <p:cond delay="600"/>
                                  </p:stCondLst>
                                  <p:childTnLst>
                                    <p:set>
                                      <p:cBhvr>
                                        <p:cTn id="62" dur="1" fill="hold">
                                          <p:stCondLst>
                                            <p:cond delay="0"/>
                                          </p:stCondLst>
                                        </p:cTn>
                                        <p:tgtEl>
                                          <p:spTgt spid="51"/>
                                        </p:tgtEl>
                                        <p:attrNameLst>
                                          <p:attrName>style.visibility</p:attrName>
                                        </p:attrNameLst>
                                      </p:cBhvr>
                                      <p:to>
                                        <p:strVal val="visible"/>
                                      </p:to>
                                    </p:set>
                                    <p:anim calcmode="lin" valueType="num">
                                      <p:cBhvr additive="base">
                                        <p:cTn id="63" dur="500"/>
                                        <p:tgtEl>
                                          <p:spTgt spid="51"/>
                                        </p:tgtEl>
                                        <p:attrNameLst>
                                          <p:attrName>ppt_y</p:attrName>
                                        </p:attrNameLst>
                                      </p:cBhvr>
                                      <p:tavLst>
                                        <p:tav tm="0">
                                          <p:val>
                                            <p:strVal val="#ppt_y+#ppt_h*1.125000"/>
                                          </p:val>
                                        </p:tav>
                                        <p:tav tm="100000">
                                          <p:val>
                                            <p:strVal val="#ppt_y"/>
                                          </p:val>
                                        </p:tav>
                                      </p:tavLst>
                                    </p:anim>
                                    <p:animEffect transition="in" filter="wipe(up)">
                                      <p:cBhvr>
                                        <p:cTn id="6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48" grpId="0"/>
      <p:bldP spid="49" grpId="0"/>
      <p:bldP spid="50" grpId="0"/>
      <p:bldP spid="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2297424" cy="461665"/>
          </a:xfrm>
          <a:prstGeom prst="rect">
            <a:avLst/>
          </a:prstGeom>
          <a:noFill/>
        </p:spPr>
        <p:txBody>
          <a:bodyPr wrap="none" rtlCol="0">
            <a:spAutoFit/>
          </a:bodyPr>
          <a:lstStyle/>
          <a:p>
            <a:r>
              <a:rPr lang="en-US" altLang="zh-CN" sz="2400">
                <a:latin typeface="字魂59号-创粗黑" panose="00000500000000000000" charset="-122"/>
                <a:ea typeface="字魂59号-创粗黑" panose="00000500000000000000" charset="-122"/>
                <a:cs typeface="字魂59号-创粗黑" panose="00000500000000000000" charset="-122"/>
              </a:rPr>
              <a:t>Java</a:t>
            </a:r>
            <a:r>
              <a:rPr lang="zh-CN" altLang="en-US" sz="2400">
                <a:latin typeface="字魂59号-创粗黑" panose="00000500000000000000" charset="-122"/>
                <a:ea typeface="字魂59号-创粗黑" panose="00000500000000000000" charset="-122"/>
                <a:cs typeface="字魂59号-创粗黑" panose="00000500000000000000" charset="-122"/>
              </a:rPr>
              <a:t>并发初体验</a:t>
            </a:r>
            <a:endParaRPr lang="zh-CN" altLang="en-US" sz="2400" dirty="0">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燕尾形箭头 13"/>
          <p:cNvSpPr/>
          <p:nvPr/>
        </p:nvSpPr>
        <p:spPr>
          <a:xfrm>
            <a:off x="467544" y="1131590"/>
            <a:ext cx="8208912" cy="228600"/>
          </a:xfrm>
          <a:prstGeom prst="notchedRightArrow">
            <a:avLst>
              <a:gd name="adj1" fmla="val 100000"/>
              <a:gd name="adj2" fmla="val 114445"/>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字魂59号-创粗黑" panose="00000500000000000000" charset="-122"/>
              <a:ea typeface="字魂59号-创粗黑" panose="00000500000000000000" charset="-122"/>
              <a:cs typeface="Arial" panose="020B0604020202020204" pitchFamily="34" charset="0"/>
            </a:endParaRPr>
          </a:p>
        </p:txBody>
      </p:sp>
      <p:sp>
        <p:nvSpPr>
          <p:cNvPr id="72" name="TextBox 71"/>
          <p:cNvSpPr txBox="1"/>
          <p:nvPr/>
        </p:nvSpPr>
        <p:spPr>
          <a:xfrm>
            <a:off x="755576" y="699542"/>
            <a:ext cx="4395508" cy="364227"/>
          </a:xfrm>
          <a:prstGeom prst="rect">
            <a:avLst/>
          </a:prstGeom>
          <a:noFill/>
        </p:spPr>
        <p:txBody>
          <a:bodyPr wrap="square" lIns="86383" tIns="43192" rIns="86383" bIns="43192" rtlCol="0">
            <a:spAutoFit/>
          </a:bodyPr>
          <a:lstStyle/>
          <a:p>
            <a:r>
              <a:rPr lang="zh-CN" altLang="en-US" b="1">
                <a:solidFill>
                  <a:srgbClr val="007CD0"/>
                </a:solidFill>
                <a:latin typeface="字魂59号-创粗黑" panose="00000500000000000000" charset="-122"/>
                <a:ea typeface="字魂59号-创粗黑" panose="00000500000000000000" charset="-122"/>
                <a:cs typeface="字魂59号-创粗黑" panose="00000500000000000000" charset="-122"/>
              </a:rPr>
              <a:t>示例  </a:t>
            </a:r>
            <a:r>
              <a:rPr lang="en-US" altLang="zh-CN" sz="1100">
                <a:latin typeface="微软雅黑" panose="020B0503020204020204" pitchFamily="34" charset="-122"/>
                <a:ea typeface="微软雅黑" panose="020B0503020204020204" pitchFamily="34" charset="-122"/>
                <a:cs typeface="字魂59号-创粗黑" panose="00000500000000000000" charset="-122"/>
              </a:rPr>
              <a:t>12</a:t>
            </a:r>
            <a:r>
              <a:rPr lang="zh-CN" altLang="en-US" sz="1100">
                <a:latin typeface="微软雅黑" panose="020B0503020204020204" pitchFamily="34" charset="-122"/>
                <a:ea typeface="微软雅黑" panose="020B0503020204020204" pitchFamily="34" charset="-122"/>
                <a:cs typeface="字魂59号-创粗黑" panose="00000500000000000000" charset="-122"/>
              </a:rPr>
              <a:t>个人，每人拧 </a:t>
            </a:r>
            <a:r>
              <a:rPr lang="en-US" altLang="zh-CN" sz="1100">
                <a:latin typeface="微软雅黑" panose="020B0503020204020204" pitchFamily="34" charset="-122"/>
                <a:ea typeface="微软雅黑" panose="020B0503020204020204" pitchFamily="34" charset="-122"/>
                <a:cs typeface="字魂59号-创粗黑" panose="00000500000000000000" charset="-122"/>
              </a:rPr>
              <a:t>1 W</a:t>
            </a:r>
            <a:r>
              <a:rPr lang="zh-CN" altLang="en-US" sz="1100">
                <a:latin typeface="微软雅黑" panose="020B0503020204020204" pitchFamily="34" charset="-122"/>
                <a:ea typeface="微软雅黑" panose="020B0503020204020204" pitchFamily="34" charset="-122"/>
                <a:cs typeface="字魂59号-创粗黑" panose="00000500000000000000" charset="-122"/>
              </a:rPr>
              <a:t>个螺丝</a:t>
            </a:r>
            <a:endParaRPr lang="en-US" altLang="zh-CN" sz="1100" dirty="0">
              <a:latin typeface="微软雅黑" panose="020B0503020204020204" pitchFamily="34" charset="-122"/>
              <a:ea typeface="微软雅黑" panose="020B0503020204020204" pitchFamily="34" charset="-122"/>
              <a:cs typeface="字魂59号-创粗黑" panose="00000500000000000000" charset="-122"/>
            </a:endParaRPr>
          </a:p>
        </p:txBody>
      </p:sp>
      <p:sp>
        <p:nvSpPr>
          <p:cNvPr id="2" name="文本框 1">
            <a:extLst>
              <a:ext uri="{FF2B5EF4-FFF2-40B4-BE49-F238E27FC236}">
                <a16:creationId xmlns:a16="http://schemas.microsoft.com/office/drawing/2014/main" id="{69751BB7-A2CE-9353-5B10-7AACCBA314C2}"/>
              </a:ext>
            </a:extLst>
          </p:cNvPr>
          <p:cNvSpPr txBox="1"/>
          <p:nvPr/>
        </p:nvSpPr>
        <p:spPr>
          <a:xfrm>
            <a:off x="4788024" y="843558"/>
            <a:ext cx="184731" cy="369332"/>
          </a:xfrm>
          <a:prstGeom prst="rect">
            <a:avLst/>
          </a:prstGeom>
          <a:noFill/>
        </p:spPr>
        <p:txBody>
          <a:bodyPr wrap="none" rtlCol="0">
            <a:spAutoFit/>
          </a:bodyPr>
          <a:lstStyle/>
          <a:p>
            <a:endParaRPr lang="zh-CN" altLang="en-US"/>
          </a:p>
        </p:txBody>
      </p:sp>
      <p:sp>
        <p:nvSpPr>
          <p:cNvPr id="6" name="Rectangle 3">
            <a:extLst>
              <a:ext uri="{FF2B5EF4-FFF2-40B4-BE49-F238E27FC236}">
                <a16:creationId xmlns:a16="http://schemas.microsoft.com/office/drawing/2014/main" id="{E25AC7E3-2BB1-AFEF-74E1-D916AF0C7F8D}"/>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5D5CA84B-AC06-D54F-68AA-ED3A02B2427B}"/>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代码1">
            <a:extLst>
              <a:ext uri="{FF2B5EF4-FFF2-40B4-BE49-F238E27FC236}">
                <a16:creationId xmlns:a16="http://schemas.microsoft.com/office/drawing/2014/main" id="{D6E66C0C-DE40-EDA5-7259-EDBAE58C0704}"/>
              </a:ext>
            </a:extLst>
          </p:cNvPr>
          <p:cNvSpPr txBox="1"/>
          <p:nvPr/>
        </p:nvSpPr>
        <p:spPr>
          <a:xfrm>
            <a:off x="571920" y="1939667"/>
            <a:ext cx="2334293" cy="307777"/>
          </a:xfrm>
          <a:prstGeom prst="rect">
            <a:avLst/>
          </a:prstGeom>
          <a:noFill/>
        </p:spPr>
        <p:txBody>
          <a:bodyPr wrap="none" rtlCol="0">
            <a:spAutoFit/>
          </a:bodyPr>
          <a:lstStyle/>
          <a:p>
            <a:r>
              <a:rPr kumimoji="0" lang="zh-CN" altLang="zh-CN" sz="1400" b="1" i="0" u="none" strike="noStrike" cap="none" normalizeH="0" baseline="0">
                <a:ln>
                  <a:noFill/>
                </a:ln>
                <a:solidFill>
                  <a:srgbClr val="000080"/>
                </a:solidFill>
                <a:effectLst/>
                <a:latin typeface="Arial Unicode MS"/>
                <a:ea typeface="JetBrains Mono"/>
              </a:rPr>
              <a:t>public static int </a:t>
            </a:r>
            <a:r>
              <a:rPr kumimoji="0" lang="zh-CN" altLang="zh-CN" sz="1400" b="0" i="1" u="none" strike="noStrike" cap="none" normalizeH="0" baseline="0">
                <a:ln>
                  <a:noFill/>
                </a:ln>
                <a:solidFill>
                  <a:srgbClr val="660E7A"/>
                </a:solidFill>
                <a:effectLst/>
                <a:latin typeface="Arial Unicode MS"/>
                <a:ea typeface="JetBrains Mono"/>
              </a:rPr>
              <a:t>count </a:t>
            </a:r>
            <a:r>
              <a:rPr kumimoji="0" lang="zh-CN" altLang="zh-CN" sz="1400" b="0" i="0" u="none" strike="noStrike" cap="none" normalizeH="0" baseline="0">
                <a:ln>
                  <a:noFill/>
                </a:ln>
                <a:solidFill>
                  <a:srgbClr val="000000"/>
                </a:solidFill>
                <a:effectLst/>
                <a:latin typeface="Arial Unicode MS"/>
                <a:ea typeface="JetBrains Mono"/>
              </a:rPr>
              <a:t>= </a:t>
            </a:r>
            <a:r>
              <a:rPr kumimoji="0" lang="zh-CN" altLang="zh-CN" sz="1400" b="0" i="0" u="none" strike="noStrike" cap="none" normalizeH="0" baseline="0">
                <a:ln>
                  <a:noFill/>
                </a:ln>
                <a:solidFill>
                  <a:srgbClr val="0000FF"/>
                </a:solidFill>
                <a:effectLst/>
                <a:latin typeface="Arial Unicode MS"/>
                <a:ea typeface="JetBrains Mono"/>
              </a:rPr>
              <a:t>0</a:t>
            </a:r>
            <a:r>
              <a:rPr kumimoji="0" lang="zh-CN" altLang="zh-CN" sz="1400" b="0" i="0" u="none" strike="noStrike" cap="none" normalizeH="0" baseline="0">
                <a:ln>
                  <a:noFill/>
                </a:ln>
                <a:solidFill>
                  <a:srgbClr val="000000"/>
                </a:solidFill>
                <a:effectLst/>
                <a:latin typeface="Arial Unicode MS"/>
                <a:ea typeface="JetBrains Mono"/>
              </a:rPr>
              <a:t>;</a:t>
            </a:r>
            <a:endParaRPr kumimoji="0" lang="zh-CN" altLang="zh-CN" sz="3600" b="0" i="0" u="none" strike="noStrike" cap="none" normalizeH="0" baseline="0">
              <a:ln>
                <a:noFill/>
              </a:ln>
              <a:solidFill>
                <a:schemeClr val="tx1"/>
              </a:solidFill>
              <a:effectLst/>
              <a:latin typeface="Arial" panose="020B0604020202020204" pitchFamily="34" charset="0"/>
            </a:endParaRPr>
          </a:p>
        </p:txBody>
      </p:sp>
      <p:cxnSp>
        <p:nvCxnSpPr>
          <p:cNvPr id="9" name="垂直分割线">
            <a:extLst>
              <a:ext uri="{FF2B5EF4-FFF2-40B4-BE49-F238E27FC236}">
                <a16:creationId xmlns:a16="http://schemas.microsoft.com/office/drawing/2014/main" id="{93E8F3A6-85D1-C869-2566-FB534B1429F1}"/>
              </a:ext>
            </a:extLst>
          </p:cNvPr>
          <p:cNvCxnSpPr/>
          <p:nvPr/>
        </p:nvCxnSpPr>
        <p:spPr bwMode="auto">
          <a:xfrm flipH="1" flipV="1">
            <a:off x="4567405" y="1449398"/>
            <a:ext cx="4595" cy="342660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同步方案">
            <a:extLst>
              <a:ext uri="{FF2B5EF4-FFF2-40B4-BE49-F238E27FC236}">
                <a16:creationId xmlns:a16="http://schemas.microsoft.com/office/drawing/2014/main" id="{D13217F7-89AA-42BA-6374-E5927E83AD3A}"/>
              </a:ext>
            </a:extLst>
          </p:cNvPr>
          <p:cNvSpPr txBox="1"/>
          <p:nvPr/>
        </p:nvSpPr>
        <p:spPr>
          <a:xfrm>
            <a:off x="0" y="1419622"/>
            <a:ext cx="1087688" cy="302671"/>
          </a:xfrm>
          <a:prstGeom prst="rect">
            <a:avLst/>
          </a:prstGeom>
          <a:noFill/>
        </p:spPr>
        <p:txBody>
          <a:bodyPr wrap="square" lIns="86383" tIns="43192" rIns="86383" bIns="43192" rtlCol="0">
            <a:spAutoFit/>
          </a:bodyPr>
          <a:lstStyle/>
          <a:p>
            <a:r>
              <a:rPr lang="en-US" altLang="zh-CN" sz="1400" b="1">
                <a:latin typeface="宋体" panose="02010600030101010101" pitchFamily="2" charset="-122"/>
                <a:ea typeface="宋体" panose="02010600030101010101" pitchFamily="2" charset="-122"/>
                <a:cs typeface="字魂59号-创粗黑" panose="00000500000000000000" charset="-122"/>
              </a:rPr>
              <a:t> </a:t>
            </a:r>
            <a:r>
              <a:rPr lang="zh-CN" altLang="en-US" sz="1400" b="1">
                <a:latin typeface="宋体" panose="02010600030101010101" pitchFamily="2" charset="-122"/>
                <a:ea typeface="宋体" panose="02010600030101010101" pitchFamily="2" charset="-122"/>
                <a:cs typeface="字魂59号-创粗黑" panose="00000500000000000000" charset="-122"/>
              </a:rPr>
              <a:t>同步方案</a:t>
            </a:r>
            <a:endParaRPr lang="en-US" altLang="zh-CN" sz="1000" dirty="0">
              <a:latin typeface="宋体" panose="02010600030101010101" pitchFamily="2" charset="-122"/>
              <a:ea typeface="宋体" panose="02010600030101010101" pitchFamily="2" charset="-122"/>
              <a:cs typeface="字魂59号-创粗黑" panose="00000500000000000000" charset="-122"/>
            </a:endParaRPr>
          </a:p>
        </p:txBody>
      </p:sp>
      <p:sp>
        <p:nvSpPr>
          <p:cNvPr id="21" name="Rectangle 5">
            <a:extLst>
              <a:ext uri="{FF2B5EF4-FFF2-40B4-BE49-F238E27FC236}">
                <a16:creationId xmlns:a16="http://schemas.microsoft.com/office/drawing/2014/main" id="{F747A6A3-176E-386D-3B72-5B4FC7E43D5E}"/>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2" name="代码2">
            <a:extLst>
              <a:ext uri="{FF2B5EF4-FFF2-40B4-BE49-F238E27FC236}">
                <a16:creationId xmlns:a16="http://schemas.microsoft.com/office/drawing/2014/main" id="{A8ECD5E1-EE79-6576-76AB-6965E955BE7F}"/>
              </a:ext>
            </a:extLst>
          </p:cNvPr>
          <p:cNvSpPr txBox="1"/>
          <p:nvPr/>
        </p:nvSpPr>
        <p:spPr>
          <a:xfrm>
            <a:off x="576410" y="2277900"/>
            <a:ext cx="3419526" cy="954107"/>
          </a:xfrm>
          <a:prstGeom prst="rect">
            <a:avLst/>
          </a:prstGeom>
          <a:noFill/>
        </p:spPr>
        <p:txBody>
          <a:bodyPr wrap="none" rtlCol="0">
            <a:spAutoFit/>
          </a:bodyPr>
          <a:lstStyle/>
          <a:p>
            <a:r>
              <a:rPr kumimoji="0" lang="zh-CN" altLang="zh-CN" sz="1400" b="1" i="0" u="none" strike="noStrike" cap="none" normalizeH="0" baseline="0">
                <a:ln>
                  <a:noFill/>
                </a:ln>
                <a:solidFill>
                  <a:srgbClr val="000080"/>
                </a:solidFill>
                <a:effectLst/>
                <a:latin typeface="Arial Unicode MS"/>
                <a:ea typeface="JetBrains Mono"/>
              </a:rPr>
              <a:t>for </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1" i="0" u="none" strike="noStrike" cap="none" normalizeH="0" baseline="0">
                <a:ln>
                  <a:noFill/>
                </a:ln>
                <a:solidFill>
                  <a:srgbClr val="000080"/>
                </a:solidFill>
                <a:effectLst/>
                <a:latin typeface="Arial Unicode MS"/>
                <a:ea typeface="JetBrains Mono"/>
              </a:rPr>
              <a:t>int </a:t>
            </a:r>
            <a:r>
              <a:rPr kumimoji="0" lang="zh-CN" altLang="zh-CN" sz="1400" b="0" i="0" u="none" strike="noStrike" cap="none" normalizeH="0" baseline="0">
                <a:ln>
                  <a:noFill/>
                </a:ln>
                <a:solidFill>
                  <a:srgbClr val="000000"/>
                </a:solidFill>
                <a:effectLst/>
                <a:latin typeface="Arial Unicode MS"/>
                <a:ea typeface="JetBrains Mono"/>
              </a:rPr>
              <a:t>i = </a:t>
            </a:r>
            <a:r>
              <a:rPr kumimoji="0" lang="zh-CN" altLang="zh-CN" sz="1400" b="0" i="0" u="none" strike="noStrike" cap="none" normalizeH="0" baseline="0">
                <a:ln>
                  <a:noFill/>
                </a:ln>
                <a:solidFill>
                  <a:srgbClr val="0000FF"/>
                </a:solidFill>
                <a:effectLst/>
                <a:latin typeface="Arial Unicode MS"/>
                <a:ea typeface="JetBrains Mono"/>
              </a:rPr>
              <a:t>0</a:t>
            </a:r>
            <a:r>
              <a:rPr kumimoji="0" lang="zh-CN" altLang="zh-CN" sz="1400" b="0" i="0" u="none" strike="noStrike" cap="none" normalizeH="0" baseline="0">
                <a:ln>
                  <a:noFill/>
                </a:ln>
                <a:solidFill>
                  <a:srgbClr val="000000"/>
                </a:solidFill>
                <a:effectLst/>
                <a:latin typeface="Arial Unicode MS"/>
                <a:ea typeface="JetBrains Mono"/>
              </a:rPr>
              <a:t>; i &lt; </a:t>
            </a:r>
            <a:r>
              <a:rPr kumimoji="0" lang="zh-CN" altLang="zh-CN" sz="1400" b="0" i="0" u="none" strike="noStrike" cap="none" normalizeH="0" baseline="0">
                <a:ln>
                  <a:noFill/>
                </a:ln>
                <a:solidFill>
                  <a:srgbClr val="0000FF"/>
                </a:solidFill>
                <a:effectLst/>
                <a:latin typeface="Arial Unicode MS"/>
                <a:ea typeface="JetBrains Mono"/>
              </a:rPr>
              <a:t>10000</a:t>
            </a:r>
            <a:r>
              <a:rPr kumimoji="0" lang="zh-CN" altLang="zh-CN" sz="1400" b="0" i="0" u="none" strike="noStrike" cap="none" normalizeH="0" baseline="0">
                <a:ln>
                  <a:noFill/>
                </a:ln>
                <a:solidFill>
                  <a:srgbClr val="000000"/>
                </a:solidFill>
                <a:effectLst/>
                <a:latin typeface="Arial Unicode MS"/>
                <a:ea typeface="JetBrains Mono"/>
              </a:rPr>
              <a:t>; i++</a:t>
            </a:r>
            <a:r>
              <a:rPr kumimoji="0" lang="zh-CN" altLang="zh-CN" sz="1400" b="1" i="1" u="none" strike="noStrike" cap="none" normalizeH="0" baseline="0">
                <a:ln>
                  <a:noFill/>
                </a:ln>
                <a:solidFill>
                  <a:srgbClr val="660E7A"/>
                </a:solidFill>
                <a:effectLst/>
                <a:latin typeface="Arial Unicode MS"/>
                <a:ea typeface="JetBrains Mono"/>
              </a:rPr>
              <a:t>) {</a:t>
            </a:r>
            <a:br>
              <a:rPr kumimoji="0" lang="zh-CN" altLang="zh-CN" sz="1400" b="1" i="1" u="none" strike="noStrike" cap="none" normalizeH="0" baseline="0">
                <a:ln>
                  <a:noFill/>
                </a:ln>
                <a:solidFill>
                  <a:srgbClr val="660E7A"/>
                </a:solidFill>
                <a:effectLst/>
                <a:latin typeface="Arial Unicode MS"/>
                <a:ea typeface="JetBrains Mono"/>
              </a:rPr>
            </a:br>
            <a:r>
              <a:rPr kumimoji="0" lang="zh-CN" altLang="zh-CN" sz="1400" b="1" i="1" u="none" strike="noStrike" cap="none" normalizeH="0" baseline="0">
                <a:ln>
                  <a:noFill/>
                </a:ln>
                <a:solidFill>
                  <a:srgbClr val="660E7A"/>
                </a:solidFill>
                <a:effectLst/>
                <a:latin typeface="Arial Unicode MS"/>
                <a:ea typeface="JetBrains Mono"/>
              </a:rPr>
              <a:t>    </a:t>
            </a:r>
            <a:r>
              <a:rPr kumimoji="0" lang="zh-CN" altLang="zh-CN" sz="1400" b="0" i="0" u="none" strike="noStrike" cap="none" normalizeH="0" baseline="0">
                <a:ln>
                  <a:noFill/>
                </a:ln>
                <a:solidFill>
                  <a:srgbClr val="000000"/>
                </a:solidFill>
                <a:effectLst/>
                <a:latin typeface="Arial Unicode MS"/>
                <a:ea typeface="JetBrains Mono"/>
              </a:rPr>
              <a:t>System.</a:t>
            </a:r>
            <a:r>
              <a:rPr kumimoji="0" lang="zh-CN" altLang="zh-CN" sz="1400" b="1" i="1" u="none" strike="noStrike" cap="none" normalizeH="0" baseline="0">
                <a:ln>
                  <a:noFill/>
                </a:ln>
                <a:solidFill>
                  <a:srgbClr val="660E7A"/>
                </a:solidFill>
                <a:effectLst/>
                <a:latin typeface="Arial Unicode MS"/>
                <a:ea typeface="JetBrains Mono"/>
              </a:rPr>
              <a:t>out</a:t>
            </a:r>
            <a:r>
              <a:rPr kumimoji="0" lang="zh-CN" altLang="zh-CN" sz="1400" b="0" i="0" u="none" strike="noStrike" cap="none" normalizeH="0" baseline="0">
                <a:ln>
                  <a:noFill/>
                </a:ln>
                <a:solidFill>
                  <a:srgbClr val="000000"/>
                </a:solidFill>
                <a:effectLst/>
                <a:latin typeface="Arial Unicode MS"/>
                <a:ea typeface="JetBrains Mono"/>
              </a:rPr>
              <a:t>.println</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1" i="0" u="none" strike="noStrike" cap="none" normalizeH="0" baseline="0">
                <a:ln>
                  <a:noFill/>
                </a:ln>
                <a:solidFill>
                  <a:srgbClr val="008000"/>
                </a:solidFill>
                <a:effectLst/>
                <a:latin typeface="Arial Unicode MS"/>
                <a:ea typeface="JetBrains Mono"/>
              </a:rPr>
              <a:t>"</a:t>
            </a:r>
            <a:r>
              <a:rPr kumimoji="0" lang="zh-CN" altLang="zh-CN" sz="1400" b="1" i="0" u="none" strike="noStrike" cap="none" normalizeH="0" baseline="0">
                <a:ln>
                  <a:noFill/>
                </a:ln>
                <a:solidFill>
                  <a:srgbClr val="008000"/>
                </a:solidFill>
                <a:effectLst/>
                <a:latin typeface="Courier New" panose="02070309020205020404" pitchFamily="49" charset="0"/>
                <a:ea typeface="JetBrains Mono"/>
                <a:cs typeface="Courier New" panose="02070309020205020404" pitchFamily="49" charset="0"/>
              </a:rPr>
              <a:t>小</a:t>
            </a:r>
            <a:r>
              <a:rPr kumimoji="0" lang="en-US" altLang="zh-CN" sz="1400" b="1" i="0" u="none" strike="noStrike" cap="none" normalizeH="0" baseline="0">
                <a:ln>
                  <a:noFill/>
                </a:ln>
                <a:solidFill>
                  <a:srgbClr val="008000"/>
                </a:solidFill>
                <a:effectLst/>
                <a:latin typeface="Courier New" panose="02070309020205020404" pitchFamily="49" charset="0"/>
                <a:ea typeface="JetBrains Mono"/>
                <a:cs typeface="Courier New" panose="02070309020205020404" pitchFamily="49" charset="0"/>
              </a:rPr>
              <a:t>XX</a:t>
            </a:r>
            <a:r>
              <a:rPr kumimoji="0" lang="zh-CN" altLang="zh-CN" sz="1400" b="1" i="0" u="none" strike="noStrike" cap="none" normalizeH="0" baseline="0">
                <a:ln>
                  <a:noFill/>
                </a:ln>
                <a:solidFill>
                  <a:srgbClr val="008000"/>
                </a:solidFill>
                <a:effectLst/>
                <a:latin typeface="Courier New" panose="02070309020205020404" pitchFamily="49" charset="0"/>
                <a:ea typeface="JetBrains Mono"/>
                <a:cs typeface="Courier New" panose="02070309020205020404" pitchFamily="49" charset="0"/>
              </a:rPr>
              <a:t>拧螺丝</a:t>
            </a:r>
            <a:r>
              <a:rPr kumimoji="0" lang="zh-CN" altLang="zh-CN" sz="1400" b="1" i="0" u="none" strike="noStrike" cap="none" normalizeH="0" baseline="0">
                <a:ln>
                  <a:noFill/>
                </a:ln>
                <a:solidFill>
                  <a:srgbClr val="008000"/>
                </a:solidFill>
                <a:effectLst/>
                <a:latin typeface="Arial Unicode MS"/>
                <a:ea typeface="JetBrains Mono"/>
              </a:rPr>
              <a:t> + 1"</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0" i="0" u="none" strike="noStrike" cap="none" normalizeH="0" baseline="0">
                <a:ln>
                  <a:noFill/>
                </a:ln>
                <a:solidFill>
                  <a:srgbClr val="000000"/>
                </a:solidFill>
                <a:effectLst/>
                <a:latin typeface="Arial Unicode MS"/>
                <a:ea typeface="JetBrains Mono"/>
              </a:rPr>
              <a:t>;</a:t>
            </a:r>
            <a:br>
              <a:rPr kumimoji="0" lang="zh-CN" altLang="zh-CN" sz="1400" b="0" i="0" u="none" strike="noStrike" cap="none" normalizeH="0" baseline="0">
                <a:ln>
                  <a:noFill/>
                </a:ln>
                <a:solidFill>
                  <a:srgbClr val="000000"/>
                </a:solidFill>
                <a:effectLst/>
                <a:latin typeface="Arial Unicode MS"/>
                <a:ea typeface="JetBrains Mono"/>
              </a:rPr>
            </a:br>
            <a:r>
              <a:rPr kumimoji="0" lang="zh-CN" altLang="zh-CN" sz="1400" b="0" i="0" u="none" strike="noStrike" cap="none" normalizeH="0" baseline="0">
                <a:ln>
                  <a:noFill/>
                </a:ln>
                <a:solidFill>
                  <a:srgbClr val="000000"/>
                </a:solidFill>
                <a:effectLst/>
                <a:latin typeface="Arial Unicode MS"/>
                <a:ea typeface="JetBrains Mono"/>
              </a:rPr>
              <a:t>    </a:t>
            </a:r>
            <a:r>
              <a:rPr kumimoji="0" lang="zh-CN" altLang="zh-CN" sz="1400" b="0" i="1" u="none" strike="noStrike" cap="none" normalizeH="0" baseline="0">
                <a:ln>
                  <a:noFill/>
                </a:ln>
                <a:solidFill>
                  <a:srgbClr val="660E7A"/>
                </a:solidFill>
                <a:effectLst/>
                <a:latin typeface="Arial Unicode MS"/>
                <a:ea typeface="JetBrains Mono"/>
              </a:rPr>
              <a:t>count</a:t>
            </a:r>
            <a:r>
              <a:rPr kumimoji="0" lang="zh-CN" altLang="zh-CN" sz="1400" b="0" i="0" u="none" strike="noStrike" cap="none" normalizeH="0" baseline="0">
                <a:ln>
                  <a:noFill/>
                </a:ln>
                <a:solidFill>
                  <a:srgbClr val="000000"/>
                </a:solidFill>
                <a:effectLst/>
                <a:latin typeface="Arial Unicode MS"/>
                <a:ea typeface="JetBrains Mono"/>
              </a:rPr>
              <a:t>++;</a:t>
            </a:r>
            <a:r>
              <a:rPr kumimoji="0" lang="zh-CN" altLang="zh-CN" sz="1400" b="0" i="1" u="none" strike="noStrike" cap="none" normalizeH="0" baseline="0">
                <a:ln>
                  <a:noFill/>
                </a:ln>
                <a:solidFill>
                  <a:srgbClr val="808080"/>
                </a:solidFill>
                <a:effectLst/>
                <a:latin typeface="Arial Unicode MS"/>
                <a:ea typeface="JetBrains Mono"/>
              </a:rPr>
              <a:t> //</a:t>
            </a:r>
            <a:r>
              <a:rPr kumimoji="0" lang="zh-CN" altLang="en-US" sz="1400" b="0" i="1" u="none" strike="noStrike" cap="none" normalizeH="0" baseline="0">
                <a:ln>
                  <a:noFill/>
                </a:ln>
                <a:solidFill>
                  <a:srgbClr val="808080"/>
                </a:solidFill>
                <a:effectLst/>
                <a:latin typeface="Arial Unicode MS"/>
                <a:ea typeface="JetBrains Mono"/>
              </a:rPr>
              <a:t> 计数：</a:t>
            </a:r>
            <a:r>
              <a:rPr kumimoji="0" lang="en-US" altLang="zh-CN" sz="1400" b="0" i="1" u="none" strike="noStrike" cap="none" normalizeH="0" baseline="0">
                <a:ln>
                  <a:noFill/>
                </a:ln>
                <a:solidFill>
                  <a:srgbClr val="808080"/>
                </a:solidFill>
                <a:effectLst/>
                <a:latin typeface="Arial Unicode MS"/>
                <a:ea typeface="JetBrains Mono"/>
              </a:rPr>
              <a:t>+1</a:t>
            </a:r>
            <a:br>
              <a:rPr kumimoji="0" lang="zh-CN" altLang="zh-CN" sz="1400" b="0" i="0" u="none" strike="noStrike" cap="none" normalizeH="0" baseline="0">
                <a:ln>
                  <a:noFill/>
                </a:ln>
                <a:solidFill>
                  <a:srgbClr val="000000"/>
                </a:solidFill>
                <a:effectLst/>
                <a:latin typeface="Arial Unicode MS"/>
                <a:ea typeface="JetBrains Mono"/>
              </a:rPr>
            </a:br>
            <a:r>
              <a:rPr kumimoji="0" lang="zh-CN" altLang="zh-CN" sz="1400" b="1" i="1" u="none" strike="noStrike" cap="none" normalizeH="0" baseline="0">
                <a:ln>
                  <a:noFill/>
                </a:ln>
                <a:solidFill>
                  <a:srgbClr val="660E7A"/>
                </a:solidFill>
                <a:effectLst/>
                <a:latin typeface="Arial Unicode MS"/>
                <a:ea typeface="JetBrains Mono"/>
              </a:rPr>
              <a:t>}</a:t>
            </a:r>
            <a:endParaRPr kumimoji="0" lang="en-US" altLang="zh-CN" sz="1400" b="1" i="1" u="none" strike="noStrike" cap="none" normalizeH="0" baseline="0">
              <a:ln>
                <a:noFill/>
              </a:ln>
              <a:solidFill>
                <a:srgbClr val="660E7A"/>
              </a:solidFill>
              <a:effectLst/>
              <a:latin typeface="Arial Unicode MS"/>
              <a:ea typeface="JetBrains Mono"/>
            </a:endParaRPr>
          </a:p>
        </p:txBody>
      </p:sp>
      <p:sp>
        <p:nvSpPr>
          <p:cNvPr id="23" name="注释1">
            <a:extLst>
              <a:ext uri="{FF2B5EF4-FFF2-40B4-BE49-F238E27FC236}">
                <a16:creationId xmlns:a16="http://schemas.microsoft.com/office/drawing/2014/main" id="{52E57B01-5821-BFA0-A691-938ED30CFEFF}"/>
              </a:ext>
            </a:extLst>
          </p:cNvPr>
          <p:cNvSpPr txBox="1"/>
          <p:nvPr/>
        </p:nvSpPr>
        <p:spPr>
          <a:xfrm>
            <a:off x="611560" y="1713363"/>
            <a:ext cx="2308645" cy="307777"/>
          </a:xfrm>
          <a:prstGeom prst="rect">
            <a:avLst/>
          </a:prstGeom>
          <a:noFill/>
        </p:spPr>
        <p:txBody>
          <a:bodyPr wrap="none" rtlCol="0">
            <a:spAutoFit/>
          </a:bodyPr>
          <a:lstStyle/>
          <a:p>
            <a:r>
              <a:rPr kumimoji="0" lang="zh-CN" altLang="zh-CN" sz="1400" b="0" i="1" u="none" strike="noStrike" cap="none" normalizeH="0" baseline="0">
                <a:ln>
                  <a:noFill/>
                </a:ln>
                <a:solidFill>
                  <a:srgbClr val="808080"/>
                </a:solidFill>
                <a:effectLst/>
                <a:latin typeface="Arial Unicode MS"/>
                <a:ea typeface="JetBrains Mono"/>
              </a:rPr>
              <a:t>//</a:t>
            </a:r>
            <a:r>
              <a:rPr kumimoji="0" lang="zh-CN" altLang="en-US" sz="1400" b="0" i="1" u="none" strike="noStrike" cap="none" normalizeH="0" baseline="0">
                <a:ln>
                  <a:noFill/>
                </a:ln>
                <a:solidFill>
                  <a:srgbClr val="808080"/>
                </a:solidFill>
                <a:effectLst/>
                <a:latin typeface="Arial Unicode MS"/>
                <a:ea typeface="JetBrains Mono"/>
              </a:rPr>
              <a:t> 计数：总共拧了多少螺丝</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24" name="代码3">
            <a:extLst>
              <a:ext uri="{FF2B5EF4-FFF2-40B4-BE49-F238E27FC236}">
                <a16:creationId xmlns:a16="http://schemas.microsoft.com/office/drawing/2014/main" id="{DE9BDF9F-2EC5-019E-96FB-6614596DC872}"/>
              </a:ext>
            </a:extLst>
          </p:cNvPr>
          <p:cNvSpPr txBox="1"/>
          <p:nvPr/>
        </p:nvSpPr>
        <p:spPr>
          <a:xfrm>
            <a:off x="557061" y="3286012"/>
            <a:ext cx="3419526" cy="954107"/>
          </a:xfrm>
          <a:prstGeom prst="rect">
            <a:avLst/>
          </a:prstGeom>
          <a:noFill/>
        </p:spPr>
        <p:txBody>
          <a:bodyPr wrap="none" rtlCol="0">
            <a:spAutoFit/>
          </a:bodyPr>
          <a:lstStyle/>
          <a:p>
            <a:r>
              <a:rPr kumimoji="0" lang="zh-CN" altLang="zh-CN" sz="1400" b="1" i="0" u="none" strike="noStrike" cap="none" normalizeH="0" baseline="0">
                <a:ln>
                  <a:noFill/>
                </a:ln>
                <a:solidFill>
                  <a:srgbClr val="000080"/>
                </a:solidFill>
                <a:effectLst/>
                <a:latin typeface="Arial Unicode MS"/>
                <a:ea typeface="JetBrains Mono"/>
              </a:rPr>
              <a:t>for </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1" i="0" u="none" strike="noStrike" cap="none" normalizeH="0" baseline="0">
                <a:ln>
                  <a:noFill/>
                </a:ln>
                <a:solidFill>
                  <a:srgbClr val="000080"/>
                </a:solidFill>
                <a:effectLst/>
                <a:latin typeface="Arial Unicode MS"/>
                <a:ea typeface="JetBrains Mono"/>
              </a:rPr>
              <a:t>int </a:t>
            </a:r>
            <a:r>
              <a:rPr kumimoji="0" lang="zh-CN" altLang="zh-CN" sz="1400" b="0" i="0" u="none" strike="noStrike" cap="none" normalizeH="0" baseline="0">
                <a:ln>
                  <a:noFill/>
                </a:ln>
                <a:solidFill>
                  <a:srgbClr val="000000"/>
                </a:solidFill>
                <a:effectLst/>
                <a:latin typeface="Arial Unicode MS"/>
                <a:ea typeface="JetBrains Mono"/>
              </a:rPr>
              <a:t>i = </a:t>
            </a:r>
            <a:r>
              <a:rPr kumimoji="0" lang="zh-CN" altLang="zh-CN" sz="1400" b="0" i="0" u="none" strike="noStrike" cap="none" normalizeH="0" baseline="0">
                <a:ln>
                  <a:noFill/>
                </a:ln>
                <a:solidFill>
                  <a:srgbClr val="0000FF"/>
                </a:solidFill>
                <a:effectLst/>
                <a:latin typeface="Arial Unicode MS"/>
                <a:ea typeface="JetBrains Mono"/>
              </a:rPr>
              <a:t>0</a:t>
            </a:r>
            <a:r>
              <a:rPr kumimoji="0" lang="zh-CN" altLang="zh-CN" sz="1400" b="0" i="0" u="none" strike="noStrike" cap="none" normalizeH="0" baseline="0">
                <a:ln>
                  <a:noFill/>
                </a:ln>
                <a:solidFill>
                  <a:srgbClr val="000000"/>
                </a:solidFill>
                <a:effectLst/>
                <a:latin typeface="Arial Unicode MS"/>
                <a:ea typeface="JetBrains Mono"/>
              </a:rPr>
              <a:t>; i &lt; </a:t>
            </a:r>
            <a:r>
              <a:rPr kumimoji="0" lang="zh-CN" altLang="zh-CN" sz="1400" b="0" i="0" u="none" strike="noStrike" cap="none" normalizeH="0" baseline="0">
                <a:ln>
                  <a:noFill/>
                </a:ln>
                <a:solidFill>
                  <a:srgbClr val="0000FF"/>
                </a:solidFill>
                <a:effectLst/>
                <a:latin typeface="Arial Unicode MS"/>
                <a:ea typeface="JetBrains Mono"/>
              </a:rPr>
              <a:t>10000</a:t>
            </a:r>
            <a:r>
              <a:rPr kumimoji="0" lang="zh-CN" altLang="zh-CN" sz="1400" b="0" i="0" u="none" strike="noStrike" cap="none" normalizeH="0" baseline="0">
                <a:ln>
                  <a:noFill/>
                </a:ln>
                <a:solidFill>
                  <a:srgbClr val="000000"/>
                </a:solidFill>
                <a:effectLst/>
                <a:latin typeface="Arial Unicode MS"/>
                <a:ea typeface="JetBrains Mono"/>
              </a:rPr>
              <a:t>; i++</a:t>
            </a:r>
            <a:r>
              <a:rPr kumimoji="0" lang="zh-CN" altLang="zh-CN" sz="1400" b="1" i="1" u="none" strike="noStrike" cap="none" normalizeH="0" baseline="0">
                <a:ln>
                  <a:noFill/>
                </a:ln>
                <a:solidFill>
                  <a:srgbClr val="660E7A"/>
                </a:solidFill>
                <a:effectLst/>
                <a:latin typeface="Arial Unicode MS"/>
                <a:ea typeface="JetBrains Mono"/>
              </a:rPr>
              <a:t>) {</a:t>
            </a:r>
            <a:br>
              <a:rPr kumimoji="0" lang="zh-CN" altLang="zh-CN" sz="1400" b="1" i="1" u="none" strike="noStrike" cap="none" normalizeH="0" baseline="0">
                <a:ln>
                  <a:noFill/>
                </a:ln>
                <a:solidFill>
                  <a:srgbClr val="660E7A"/>
                </a:solidFill>
                <a:effectLst/>
                <a:latin typeface="Arial Unicode MS"/>
                <a:ea typeface="JetBrains Mono"/>
              </a:rPr>
            </a:br>
            <a:r>
              <a:rPr kumimoji="0" lang="zh-CN" altLang="zh-CN" sz="1400" b="1" i="1" u="none" strike="noStrike" cap="none" normalizeH="0" baseline="0">
                <a:ln>
                  <a:noFill/>
                </a:ln>
                <a:solidFill>
                  <a:srgbClr val="660E7A"/>
                </a:solidFill>
                <a:effectLst/>
                <a:latin typeface="Arial Unicode MS"/>
                <a:ea typeface="JetBrains Mono"/>
              </a:rPr>
              <a:t>    </a:t>
            </a:r>
            <a:r>
              <a:rPr kumimoji="0" lang="zh-CN" altLang="zh-CN" sz="1400" b="0" i="0" u="none" strike="noStrike" cap="none" normalizeH="0" baseline="0">
                <a:ln>
                  <a:noFill/>
                </a:ln>
                <a:solidFill>
                  <a:srgbClr val="000000"/>
                </a:solidFill>
                <a:effectLst/>
                <a:latin typeface="Arial Unicode MS"/>
                <a:ea typeface="JetBrains Mono"/>
              </a:rPr>
              <a:t>System.</a:t>
            </a:r>
            <a:r>
              <a:rPr kumimoji="0" lang="zh-CN" altLang="zh-CN" sz="1400" b="1" i="1" u="none" strike="noStrike" cap="none" normalizeH="0" baseline="0">
                <a:ln>
                  <a:noFill/>
                </a:ln>
                <a:solidFill>
                  <a:srgbClr val="660E7A"/>
                </a:solidFill>
                <a:effectLst/>
                <a:latin typeface="Arial Unicode MS"/>
                <a:ea typeface="JetBrains Mono"/>
              </a:rPr>
              <a:t>out</a:t>
            </a:r>
            <a:r>
              <a:rPr kumimoji="0" lang="zh-CN" altLang="zh-CN" sz="1400" b="0" i="0" u="none" strike="noStrike" cap="none" normalizeH="0" baseline="0">
                <a:ln>
                  <a:noFill/>
                </a:ln>
                <a:solidFill>
                  <a:srgbClr val="000000"/>
                </a:solidFill>
                <a:effectLst/>
                <a:latin typeface="Arial Unicode MS"/>
                <a:ea typeface="JetBrains Mono"/>
              </a:rPr>
              <a:t>.println</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1" i="0" u="none" strike="noStrike" cap="none" normalizeH="0" baseline="0">
                <a:ln>
                  <a:noFill/>
                </a:ln>
                <a:solidFill>
                  <a:srgbClr val="008000"/>
                </a:solidFill>
                <a:effectLst/>
                <a:latin typeface="Arial Unicode MS"/>
                <a:ea typeface="JetBrains Mono"/>
              </a:rPr>
              <a:t>"</a:t>
            </a:r>
            <a:r>
              <a:rPr kumimoji="0" lang="zh-CN" altLang="zh-CN" sz="1400" b="1" i="0" u="none" strike="noStrike" cap="none" normalizeH="0" baseline="0">
                <a:ln>
                  <a:noFill/>
                </a:ln>
                <a:solidFill>
                  <a:srgbClr val="008000"/>
                </a:solidFill>
                <a:effectLst/>
                <a:latin typeface="Courier New" panose="02070309020205020404" pitchFamily="49" charset="0"/>
                <a:ea typeface="JetBrains Mono"/>
                <a:cs typeface="Courier New" panose="02070309020205020404" pitchFamily="49" charset="0"/>
              </a:rPr>
              <a:t>大</a:t>
            </a:r>
            <a:r>
              <a:rPr kumimoji="0" lang="en-US" altLang="zh-CN" sz="1400" b="1" i="0" u="none" strike="noStrike" cap="none" normalizeH="0" baseline="0">
                <a:ln>
                  <a:noFill/>
                </a:ln>
                <a:solidFill>
                  <a:srgbClr val="008000"/>
                </a:solidFill>
                <a:effectLst/>
                <a:latin typeface="Courier New" panose="02070309020205020404" pitchFamily="49" charset="0"/>
                <a:ea typeface="JetBrains Mono"/>
                <a:cs typeface="Courier New" panose="02070309020205020404" pitchFamily="49" charset="0"/>
              </a:rPr>
              <a:t>XX</a:t>
            </a:r>
            <a:r>
              <a:rPr kumimoji="0" lang="zh-CN" altLang="zh-CN" sz="1400" b="1" i="0" u="none" strike="noStrike" cap="none" normalizeH="0" baseline="0">
                <a:ln>
                  <a:noFill/>
                </a:ln>
                <a:solidFill>
                  <a:srgbClr val="008000"/>
                </a:solidFill>
                <a:effectLst/>
                <a:latin typeface="Courier New" panose="02070309020205020404" pitchFamily="49" charset="0"/>
                <a:ea typeface="JetBrains Mono"/>
                <a:cs typeface="Courier New" panose="02070309020205020404" pitchFamily="49" charset="0"/>
              </a:rPr>
              <a:t>拧螺丝</a:t>
            </a:r>
            <a:r>
              <a:rPr kumimoji="0" lang="zh-CN" altLang="zh-CN" sz="1400" b="1" i="0" u="none" strike="noStrike" cap="none" normalizeH="0" baseline="0">
                <a:ln>
                  <a:noFill/>
                </a:ln>
                <a:solidFill>
                  <a:srgbClr val="008000"/>
                </a:solidFill>
                <a:effectLst/>
                <a:latin typeface="Arial Unicode MS"/>
                <a:ea typeface="JetBrains Mono"/>
              </a:rPr>
              <a:t> + 1"</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0" i="0" u="none" strike="noStrike" cap="none" normalizeH="0" baseline="0">
                <a:ln>
                  <a:noFill/>
                </a:ln>
                <a:solidFill>
                  <a:srgbClr val="000000"/>
                </a:solidFill>
                <a:effectLst/>
                <a:latin typeface="Arial Unicode MS"/>
                <a:ea typeface="JetBrains Mono"/>
              </a:rPr>
              <a:t>;</a:t>
            </a:r>
            <a:br>
              <a:rPr kumimoji="0" lang="zh-CN" altLang="zh-CN" sz="1400" b="0" i="0" u="none" strike="noStrike" cap="none" normalizeH="0" baseline="0">
                <a:ln>
                  <a:noFill/>
                </a:ln>
                <a:solidFill>
                  <a:srgbClr val="000000"/>
                </a:solidFill>
                <a:effectLst/>
                <a:latin typeface="Arial Unicode MS"/>
                <a:ea typeface="JetBrains Mono"/>
              </a:rPr>
            </a:br>
            <a:r>
              <a:rPr kumimoji="0" lang="zh-CN" altLang="zh-CN" sz="1400" b="0" i="0" u="none" strike="noStrike" cap="none" normalizeH="0" baseline="0">
                <a:ln>
                  <a:noFill/>
                </a:ln>
                <a:solidFill>
                  <a:srgbClr val="000000"/>
                </a:solidFill>
                <a:effectLst/>
                <a:latin typeface="Arial Unicode MS"/>
                <a:ea typeface="JetBrains Mono"/>
              </a:rPr>
              <a:t>    </a:t>
            </a:r>
            <a:r>
              <a:rPr kumimoji="0" lang="zh-CN" altLang="zh-CN" sz="1400" b="0" i="1" u="none" strike="noStrike" cap="none" normalizeH="0" baseline="0">
                <a:ln>
                  <a:noFill/>
                </a:ln>
                <a:solidFill>
                  <a:srgbClr val="660E7A"/>
                </a:solidFill>
                <a:effectLst/>
                <a:latin typeface="Arial Unicode MS"/>
                <a:ea typeface="JetBrains Mono"/>
              </a:rPr>
              <a:t>count</a:t>
            </a:r>
            <a:r>
              <a:rPr kumimoji="0" lang="zh-CN" altLang="zh-CN" sz="1400" b="0" i="0" u="none" strike="noStrike" cap="none" normalizeH="0" baseline="0">
                <a:ln>
                  <a:noFill/>
                </a:ln>
                <a:solidFill>
                  <a:srgbClr val="000000"/>
                </a:solidFill>
                <a:effectLst/>
                <a:latin typeface="Arial Unicode MS"/>
                <a:ea typeface="JetBrains Mono"/>
              </a:rPr>
              <a:t>++;</a:t>
            </a:r>
            <a:r>
              <a:rPr kumimoji="0" lang="zh-CN" altLang="zh-CN" sz="1400" b="0" i="1" u="none" strike="noStrike" cap="none" normalizeH="0" baseline="0">
                <a:ln>
                  <a:noFill/>
                </a:ln>
                <a:solidFill>
                  <a:srgbClr val="808080"/>
                </a:solidFill>
                <a:effectLst/>
                <a:latin typeface="Arial Unicode MS"/>
                <a:ea typeface="JetBrains Mono"/>
              </a:rPr>
              <a:t> //</a:t>
            </a:r>
            <a:r>
              <a:rPr kumimoji="0" lang="zh-CN" altLang="en-US" sz="1400" b="0" i="1" u="none" strike="noStrike" cap="none" normalizeH="0" baseline="0">
                <a:ln>
                  <a:noFill/>
                </a:ln>
                <a:solidFill>
                  <a:srgbClr val="808080"/>
                </a:solidFill>
                <a:effectLst/>
                <a:latin typeface="Arial Unicode MS"/>
                <a:ea typeface="JetBrains Mono"/>
              </a:rPr>
              <a:t> 计数：</a:t>
            </a:r>
            <a:r>
              <a:rPr kumimoji="0" lang="en-US" altLang="zh-CN" sz="1400" b="0" i="1" u="none" strike="noStrike" cap="none" normalizeH="0" baseline="0">
                <a:ln>
                  <a:noFill/>
                </a:ln>
                <a:solidFill>
                  <a:srgbClr val="808080"/>
                </a:solidFill>
                <a:effectLst/>
                <a:latin typeface="Arial Unicode MS"/>
                <a:ea typeface="JetBrains Mono"/>
              </a:rPr>
              <a:t>+1</a:t>
            </a:r>
            <a:br>
              <a:rPr kumimoji="0" lang="zh-CN" altLang="zh-CN" sz="1400" b="0" i="0" u="none" strike="noStrike" cap="none" normalizeH="0" baseline="0">
                <a:ln>
                  <a:noFill/>
                </a:ln>
                <a:solidFill>
                  <a:srgbClr val="000000"/>
                </a:solidFill>
                <a:effectLst/>
                <a:latin typeface="Arial Unicode MS"/>
                <a:ea typeface="JetBrains Mono"/>
              </a:rPr>
            </a:br>
            <a:r>
              <a:rPr kumimoji="0" lang="zh-CN" altLang="zh-CN" sz="1400" b="1" i="1" u="none" strike="noStrike" cap="none" normalizeH="0" baseline="0">
                <a:ln>
                  <a:noFill/>
                </a:ln>
                <a:solidFill>
                  <a:srgbClr val="660E7A"/>
                </a:solidFill>
                <a:effectLst/>
                <a:latin typeface="Arial Unicode MS"/>
                <a:ea typeface="JetBrains Mono"/>
              </a:rPr>
              <a:t>}</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25" name="代码4">
            <a:extLst>
              <a:ext uri="{FF2B5EF4-FFF2-40B4-BE49-F238E27FC236}">
                <a16:creationId xmlns:a16="http://schemas.microsoft.com/office/drawing/2014/main" id="{071BAC9D-0D4A-8733-46D1-8254ED29F9A2}"/>
              </a:ext>
            </a:extLst>
          </p:cNvPr>
          <p:cNvSpPr txBox="1"/>
          <p:nvPr/>
        </p:nvSpPr>
        <p:spPr>
          <a:xfrm>
            <a:off x="539552" y="4515966"/>
            <a:ext cx="1747594" cy="307777"/>
          </a:xfrm>
          <a:prstGeom prst="rect">
            <a:avLst/>
          </a:prstGeom>
          <a:noFill/>
        </p:spPr>
        <p:txBody>
          <a:bodyPr wrap="none" rtlCol="0">
            <a:spAutoFit/>
          </a:bodyPr>
          <a:lstStyle/>
          <a:p>
            <a:r>
              <a:rPr lang="en-US" altLang="zh-CN" sz="1400" b="1">
                <a:solidFill>
                  <a:srgbClr val="000080"/>
                </a:solidFill>
                <a:latin typeface="Arial Unicode MS"/>
                <a:ea typeface="JetBrains Mono"/>
              </a:rPr>
              <a:t>...</a:t>
            </a:r>
            <a:r>
              <a:rPr kumimoji="0" lang="zh-CN" altLang="zh-CN" sz="1400" b="1" i="0" u="none" strike="noStrike" cap="none" normalizeH="0" baseline="0">
                <a:ln>
                  <a:noFill/>
                </a:ln>
                <a:solidFill>
                  <a:srgbClr val="000080"/>
                </a:solidFill>
                <a:effectLst/>
                <a:latin typeface="Arial Unicode MS"/>
                <a:ea typeface="JetBrains Mono"/>
              </a:rPr>
              <a:t> </a:t>
            </a:r>
            <a:r>
              <a:rPr kumimoji="0" lang="zh-CN" altLang="zh-CN" sz="1400" b="0" i="1" u="none" strike="noStrike" cap="none" normalizeH="0" baseline="0">
                <a:ln>
                  <a:noFill/>
                </a:ln>
                <a:solidFill>
                  <a:srgbClr val="808080"/>
                </a:solidFill>
                <a:effectLst/>
                <a:latin typeface="Arial Unicode MS"/>
                <a:ea typeface="JetBrains Mono"/>
              </a:rPr>
              <a:t>//</a:t>
            </a:r>
            <a:r>
              <a:rPr kumimoji="0" lang="zh-CN" altLang="en-US" sz="1400" b="0" i="1" u="none" strike="noStrike" cap="none" normalizeH="0" baseline="0">
                <a:ln>
                  <a:noFill/>
                </a:ln>
                <a:solidFill>
                  <a:srgbClr val="808080"/>
                </a:solidFill>
                <a:effectLst/>
                <a:latin typeface="Arial Unicode MS"/>
                <a:ea typeface="JetBrains Mono"/>
              </a:rPr>
              <a:t> </a:t>
            </a:r>
            <a:r>
              <a:rPr lang="zh-CN" altLang="en-US" sz="1400" i="1">
                <a:solidFill>
                  <a:srgbClr val="808080"/>
                </a:solidFill>
                <a:latin typeface="Arial Unicode MS"/>
                <a:ea typeface="JetBrains Mono"/>
              </a:rPr>
              <a:t>还要再来 </a:t>
            </a:r>
            <a:r>
              <a:rPr lang="en-US" altLang="zh-CN" sz="1400" i="1">
                <a:solidFill>
                  <a:srgbClr val="808080"/>
                </a:solidFill>
                <a:latin typeface="Arial Unicode MS"/>
                <a:ea typeface="JetBrains Mono"/>
              </a:rPr>
              <a:t>10 </a:t>
            </a:r>
            <a:r>
              <a:rPr lang="zh-CN" altLang="en-US" sz="1400" i="1">
                <a:solidFill>
                  <a:srgbClr val="808080"/>
                </a:solidFill>
                <a:latin typeface="Arial Unicode MS"/>
                <a:ea typeface="JetBrains Mono"/>
              </a:rPr>
              <a:t>个</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26" name="同步方案">
            <a:extLst>
              <a:ext uri="{FF2B5EF4-FFF2-40B4-BE49-F238E27FC236}">
                <a16:creationId xmlns:a16="http://schemas.microsoft.com/office/drawing/2014/main" id="{E313484E-CB82-5C43-FB83-93D790750726}"/>
              </a:ext>
            </a:extLst>
          </p:cNvPr>
          <p:cNvSpPr txBox="1"/>
          <p:nvPr/>
        </p:nvSpPr>
        <p:spPr>
          <a:xfrm>
            <a:off x="4614380" y="1422410"/>
            <a:ext cx="1087688" cy="302671"/>
          </a:xfrm>
          <a:prstGeom prst="rect">
            <a:avLst/>
          </a:prstGeom>
          <a:noFill/>
        </p:spPr>
        <p:txBody>
          <a:bodyPr wrap="square" lIns="86383" tIns="43192" rIns="86383" bIns="43192" rtlCol="0">
            <a:spAutoFit/>
          </a:bodyPr>
          <a:lstStyle/>
          <a:p>
            <a:r>
              <a:rPr lang="en-US" altLang="zh-CN" sz="1400" b="1">
                <a:latin typeface="宋体" panose="02010600030101010101" pitchFamily="2" charset="-122"/>
                <a:ea typeface="宋体" panose="02010600030101010101" pitchFamily="2" charset="-122"/>
                <a:cs typeface="字魂59号-创粗黑" panose="00000500000000000000" charset="-122"/>
              </a:rPr>
              <a:t> </a:t>
            </a:r>
            <a:r>
              <a:rPr lang="zh-CN" altLang="en-US" sz="1400" b="1">
                <a:latin typeface="宋体" panose="02010600030101010101" pitchFamily="2" charset="-122"/>
                <a:ea typeface="宋体" panose="02010600030101010101" pitchFamily="2" charset="-122"/>
                <a:cs typeface="字魂59号-创粗黑" panose="00000500000000000000" charset="-122"/>
              </a:rPr>
              <a:t>并发方案</a:t>
            </a:r>
            <a:endParaRPr lang="en-US" altLang="zh-CN" sz="1000" dirty="0">
              <a:latin typeface="宋体" panose="02010600030101010101" pitchFamily="2" charset="-122"/>
              <a:ea typeface="宋体" panose="02010600030101010101" pitchFamily="2" charset="-122"/>
              <a:cs typeface="字魂59号-创粗黑" panose="00000500000000000000" charset="-122"/>
            </a:endParaRPr>
          </a:p>
        </p:txBody>
      </p:sp>
      <p:sp>
        <p:nvSpPr>
          <p:cNvPr id="28" name="代码5">
            <a:extLst>
              <a:ext uri="{FF2B5EF4-FFF2-40B4-BE49-F238E27FC236}">
                <a16:creationId xmlns:a16="http://schemas.microsoft.com/office/drawing/2014/main" id="{052F5535-CE2F-32C1-A089-8F48B12DFD57}"/>
              </a:ext>
            </a:extLst>
          </p:cNvPr>
          <p:cNvSpPr txBox="1"/>
          <p:nvPr/>
        </p:nvSpPr>
        <p:spPr>
          <a:xfrm>
            <a:off x="4967150" y="1939667"/>
            <a:ext cx="2334293" cy="307777"/>
          </a:xfrm>
          <a:prstGeom prst="rect">
            <a:avLst/>
          </a:prstGeom>
          <a:noFill/>
        </p:spPr>
        <p:txBody>
          <a:bodyPr wrap="none" rtlCol="0">
            <a:spAutoFit/>
          </a:bodyPr>
          <a:lstStyle/>
          <a:p>
            <a:r>
              <a:rPr kumimoji="0" lang="zh-CN" altLang="zh-CN" sz="1400" b="1" i="0" u="none" strike="noStrike" cap="none" normalizeH="0" baseline="0">
                <a:ln>
                  <a:noFill/>
                </a:ln>
                <a:solidFill>
                  <a:srgbClr val="000080"/>
                </a:solidFill>
                <a:effectLst/>
                <a:latin typeface="Arial Unicode MS"/>
                <a:ea typeface="JetBrains Mono"/>
              </a:rPr>
              <a:t>public static int </a:t>
            </a:r>
            <a:r>
              <a:rPr kumimoji="0" lang="zh-CN" altLang="zh-CN" sz="1400" b="0" i="1" u="none" strike="noStrike" cap="none" normalizeH="0" baseline="0">
                <a:ln>
                  <a:noFill/>
                </a:ln>
                <a:solidFill>
                  <a:srgbClr val="660E7A"/>
                </a:solidFill>
                <a:effectLst/>
                <a:latin typeface="Arial Unicode MS"/>
                <a:ea typeface="JetBrains Mono"/>
              </a:rPr>
              <a:t>count </a:t>
            </a:r>
            <a:r>
              <a:rPr kumimoji="0" lang="zh-CN" altLang="zh-CN" sz="1400" b="0" i="0" u="none" strike="noStrike" cap="none" normalizeH="0" baseline="0">
                <a:ln>
                  <a:noFill/>
                </a:ln>
                <a:solidFill>
                  <a:srgbClr val="000000"/>
                </a:solidFill>
                <a:effectLst/>
                <a:latin typeface="Arial Unicode MS"/>
                <a:ea typeface="JetBrains Mono"/>
              </a:rPr>
              <a:t>= </a:t>
            </a:r>
            <a:r>
              <a:rPr kumimoji="0" lang="zh-CN" altLang="zh-CN" sz="1400" b="0" i="0" u="none" strike="noStrike" cap="none" normalizeH="0" baseline="0">
                <a:ln>
                  <a:noFill/>
                </a:ln>
                <a:solidFill>
                  <a:srgbClr val="0000FF"/>
                </a:solidFill>
                <a:effectLst/>
                <a:latin typeface="Arial Unicode MS"/>
                <a:ea typeface="JetBrains Mono"/>
              </a:rPr>
              <a:t>0</a:t>
            </a:r>
            <a:r>
              <a:rPr kumimoji="0" lang="zh-CN" altLang="zh-CN" sz="1400" b="0" i="0" u="none" strike="noStrike" cap="none" normalizeH="0" baseline="0">
                <a:ln>
                  <a:noFill/>
                </a:ln>
                <a:solidFill>
                  <a:srgbClr val="000000"/>
                </a:solidFill>
                <a:effectLst/>
                <a:latin typeface="Arial Unicode MS"/>
                <a:ea typeface="JetBrains Mono"/>
              </a:rPr>
              <a:t>;</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29" name="注释2">
            <a:extLst>
              <a:ext uri="{FF2B5EF4-FFF2-40B4-BE49-F238E27FC236}">
                <a16:creationId xmlns:a16="http://schemas.microsoft.com/office/drawing/2014/main" id="{22AC4D54-D77F-1201-17E9-049F792F6E30}"/>
              </a:ext>
            </a:extLst>
          </p:cNvPr>
          <p:cNvSpPr txBox="1"/>
          <p:nvPr/>
        </p:nvSpPr>
        <p:spPr>
          <a:xfrm>
            <a:off x="5006790" y="1713363"/>
            <a:ext cx="2308645" cy="307777"/>
          </a:xfrm>
          <a:prstGeom prst="rect">
            <a:avLst/>
          </a:prstGeom>
          <a:noFill/>
        </p:spPr>
        <p:txBody>
          <a:bodyPr wrap="none" rtlCol="0">
            <a:spAutoFit/>
          </a:bodyPr>
          <a:lstStyle/>
          <a:p>
            <a:r>
              <a:rPr kumimoji="0" lang="zh-CN" altLang="zh-CN" sz="1400" b="0" i="1" u="none" strike="noStrike" cap="none" normalizeH="0" baseline="0">
                <a:ln>
                  <a:noFill/>
                </a:ln>
                <a:solidFill>
                  <a:srgbClr val="808080"/>
                </a:solidFill>
                <a:effectLst/>
                <a:latin typeface="Arial Unicode MS"/>
                <a:ea typeface="JetBrains Mono"/>
              </a:rPr>
              <a:t>//</a:t>
            </a:r>
            <a:r>
              <a:rPr kumimoji="0" lang="zh-CN" altLang="en-US" sz="1400" b="0" i="1" u="none" strike="noStrike" cap="none" normalizeH="0" baseline="0">
                <a:ln>
                  <a:noFill/>
                </a:ln>
                <a:solidFill>
                  <a:srgbClr val="808080"/>
                </a:solidFill>
                <a:effectLst/>
                <a:latin typeface="Arial Unicode MS"/>
                <a:ea typeface="JetBrains Mono"/>
              </a:rPr>
              <a:t> 计数：总共拧了多少螺丝</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31" name="代码6">
            <a:extLst>
              <a:ext uri="{FF2B5EF4-FFF2-40B4-BE49-F238E27FC236}">
                <a16:creationId xmlns:a16="http://schemas.microsoft.com/office/drawing/2014/main" id="{37AB5B71-02CE-E0D5-1AE9-74B4494C7A31}"/>
              </a:ext>
            </a:extLst>
          </p:cNvPr>
          <p:cNvSpPr>
            <a:spLocks noChangeArrowheads="1"/>
          </p:cNvSpPr>
          <p:nvPr/>
        </p:nvSpPr>
        <p:spPr bwMode="auto">
          <a:xfrm>
            <a:off x="4967151" y="2433187"/>
            <a:ext cx="3997338"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a:ln>
                  <a:noFill/>
                </a:ln>
                <a:solidFill>
                  <a:srgbClr val="000000"/>
                </a:solidFill>
                <a:effectLst/>
                <a:latin typeface="Arial Unicode MS"/>
                <a:ea typeface="JetBrains Mono"/>
              </a:rPr>
              <a:t>ThreadPoolExecutor </a:t>
            </a:r>
            <a:r>
              <a:rPr kumimoji="0" lang="zh-CN" altLang="zh-CN" sz="1400" b="0" i="0" u="none" strike="noStrike" cap="none" normalizeH="0" baseline="0">
                <a:ln>
                  <a:noFill/>
                </a:ln>
                <a:solidFill>
                  <a:srgbClr val="7030A0"/>
                </a:solidFill>
                <a:effectLst/>
                <a:latin typeface="Arial Unicode MS"/>
                <a:ea typeface="JetBrains Mono"/>
              </a:rPr>
              <a:t>threadPoolExecutor</a:t>
            </a:r>
            <a:r>
              <a:rPr kumimoji="0" lang="zh-CN" altLang="zh-CN" sz="1400" b="0" i="0" u="none" strike="noStrike" cap="none" normalizeH="0" baseline="0">
                <a:ln>
                  <a:noFill/>
                </a:ln>
                <a:solidFill>
                  <a:srgbClr val="000000"/>
                </a:solidFill>
                <a:effectLst/>
                <a:latin typeface="Arial Unicode MS"/>
                <a:ea typeface="JetBrains Mono"/>
              </a:rPr>
              <a:t> = </a:t>
            </a:r>
            <a:r>
              <a:rPr lang="zh-CN" altLang="zh-CN" sz="1400" b="1">
                <a:solidFill>
                  <a:srgbClr val="000080"/>
                </a:solidFill>
                <a:latin typeface="Arial Unicode MS"/>
              </a:rPr>
              <a:t>new</a:t>
            </a:r>
            <a:r>
              <a:rPr kumimoji="0" lang="zh-CN" altLang="zh-CN" sz="1400" b="1" i="0" u="none" strike="noStrike" cap="none" normalizeH="0" baseline="0">
                <a:ln>
                  <a:noFill/>
                </a:ln>
                <a:solidFill>
                  <a:srgbClr val="000080"/>
                </a:solidFill>
                <a:effectLst/>
                <a:latin typeface="Arial Unicode MS"/>
                <a:ea typeface="JetBrains Mono"/>
              </a:rPr>
              <a:t> </a:t>
            </a:r>
            <a:r>
              <a:rPr lang="zh-CN" altLang="zh-CN" sz="1400" b="1">
                <a:solidFill>
                  <a:srgbClr val="000080"/>
                </a:solidFill>
                <a:latin typeface="Arial Unicode MS"/>
              </a:rPr>
              <a:t>ExecutorBuilder</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0" i="0" u="none" strike="noStrike" cap="none" normalizeH="0" baseline="0">
                <a:ln>
                  <a:noFill/>
                </a:ln>
                <a:solidFill>
                  <a:srgbClr val="000000"/>
                </a:solidFill>
                <a:effectLst/>
                <a:latin typeface="Arial Unicode MS"/>
                <a:ea typeface="JetBrains Mono"/>
              </a:rPr>
              <a:t>.setCorePoolSize</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0" i="0" u="none" strike="noStrike" cap="none" normalizeH="0" baseline="0">
                <a:ln>
                  <a:noFill/>
                </a:ln>
                <a:solidFill>
                  <a:srgbClr val="0000FF"/>
                </a:solidFill>
                <a:effectLst/>
                <a:latin typeface="Arial Unicode MS"/>
                <a:ea typeface="JetBrains Mono"/>
              </a:rPr>
              <a:t>12</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0" i="0" u="none" strike="noStrike" cap="none" normalizeH="0" baseline="0">
                <a:ln>
                  <a:noFill/>
                </a:ln>
                <a:solidFill>
                  <a:srgbClr val="000000"/>
                </a:solidFill>
                <a:effectLst/>
                <a:latin typeface="Arial Unicode MS"/>
                <a:ea typeface="JetBrains Mono"/>
              </a:rPr>
              <a:t>.build</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0" i="0" u="none" strike="noStrike" cap="none" normalizeH="0" baseline="0">
                <a:ln>
                  <a:noFill/>
                </a:ln>
                <a:solidFill>
                  <a:srgbClr val="000000"/>
                </a:solidFill>
                <a:effectLst/>
                <a:latin typeface="Arial Unicode MS"/>
                <a:ea typeface="JetBrains Mono"/>
              </a:rPr>
              <a:t>;</a:t>
            </a:r>
            <a:endParaRPr kumimoji="0" lang="zh-CN" altLang="zh-CN" sz="1400" b="0" i="0" u="none" strike="noStrike" cap="none" normalizeH="0" baseline="0">
              <a:ln>
                <a:noFill/>
              </a:ln>
              <a:solidFill>
                <a:schemeClr val="tx1"/>
              </a:solidFill>
              <a:effectLst/>
              <a:latin typeface="Arial" panose="020B0604020202020204" pitchFamily="34" charset="0"/>
            </a:endParaRPr>
          </a:p>
        </p:txBody>
      </p:sp>
      <p:sp>
        <p:nvSpPr>
          <p:cNvPr id="32" name="注释3">
            <a:extLst>
              <a:ext uri="{FF2B5EF4-FFF2-40B4-BE49-F238E27FC236}">
                <a16:creationId xmlns:a16="http://schemas.microsoft.com/office/drawing/2014/main" id="{7381DBCF-FA47-91F0-F32A-75830CE4DBB9}"/>
              </a:ext>
            </a:extLst>
          </p:cNvPr>
          <p:cNvSpPr txBox="1"/>
          <p:nvPr/>
        </p:nvSpPr>
        <p:spPr>
          <a:xfrm>
            <a:off x="4992798" y="2205892"/>
            <a:ext cx="2916183" cy="307777"/>
          </a:xfrm>
          <a:prstGeom prst="rect">
            <a:avLst/>
          </a:prstGeom>
          <a:noFill/>
        </p:spPr>
        <p:txBody>
          <a:bodyPr wrap="none" rtlCol="0">
            <a:spAutoFit/>
          </a:bodyPr>
          <a:lstStyle/>
          <a:p>
            <a:r>
              <a:rPr kumimoji="0" lang="zh-CN" altLang="zh-CN" sz="1400" b="0" i="1" u="none" strike="noStrike" cap="none" normalizeH="0" baseline="0">
                <a:ln>
                  <a:noFill/>
                </a:ln>
                <a:solidFill>
                  <a:srgbClr val="808080"/>
                </a:solidFill>
                <a:effectLst/>
                <a:latin typeface="Arial Unicode MS"/>
                <a:ea typeface="JetBrains Mono"/>
              </a:rPr>
              <a:t>//</a:t>
            </a:r>
            <a:r>
              <a:rPr kumimoji="0" lang="zh-CN" altLang="en-US" sz="1400" b="0" i="1" u="none" strike="noStrike" cap="none" normalizeH="0" baseline="0">
                <a:ln>
                  <a:noFill/>
                </a:ln>
                <a:solidFill>
                  <a:srgbClr val="808080"/>
                </a:solidFill>
                <a:effectLst/>
                <a:latin typeface="Arial Unicode MS"/>
                <a:ea typeface="JetBrains Mono"/>
              </a:rPr>
              <a:t> </a:t>
            </a:r>
            <a:r>
              <a:rPr kumimoji="0" lang="en-US" altLang="zh-CN" sz="1400" b="0" i="1" u="none" strike="noStrike" cap="none" normalizeH="0" baseline="0">
                <a:ln>
                  <a:noFill/>
                </a:ln>
                <a:solidFill>
                  <a:srgbClr val="808080"/>
                </a:solidFill>
                <a:effectLst/>
                <a:latin typeface="Arial Unicode MS"/>
                <a:ea typeface="JetBrains Mono"/>
              </a:rPr>
              <a:t>Java </a:t>
            </a:r>
            <a:r>
              <a:rPr kumimoji="0" lang="zh-CN" altLang="en-US" sz="1400" b="0" i="1" u="none" strike="noStrike" cap="none" normalizeH="0" baseline="0">
                <a:ln>
                  <a:noFill/>
                </a:ln>
                <a:solidFill>
                  <a:srgbClr val="808080"/>
                </a:solidFill>
                <a:effectLst/>
                <a:latin typeface="Arial Unicode MS"/>
                <a:ea typeface="JetBrains Mono"/>
              </a:rPr>
              <a:t>使用线程（池）来实现并发</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33" name="代码7">
            <a:extLst>
              <a:ext uri="{FF2B5EF4-FFF2-40B4-BE49-F238E27FC236}">
                <a16:creationId xmlns:a16="http://schemas.microsoft.com/office/drawing/2014/main" id="{A5FC6407-BB5D-7B5F-7F97-F543B0DACA9A}"/>
              </a:ext>
            </a:extLst>
          </p:cNvPr>
          <p:cNvSpPr>
            <a:spLocks noChangeArrowheads="1"/>
          </p:cNvSpPr>
          <p:nvPr/>
        </p:nvSpPr>
        <p:spPr bwMode="auto">
          <a:xfrm>
            <a:off x="4992798" y="3113064"/>
            <a:ext cx="3563888"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a:ln>
                  <a:noFill/>
                </a:ln>
                <a:solidFill>
                  <a:srgbClr val="7030A0"/>
                </a:solidFill>
                <a:effectLst/>
                <a:latin typeface="Arial Unicode MS"/>
                <a:ea typeface="JetBrains Mono"/>
              </a:rPr>
              <a:t>threadPoolExecutor</a:t>
            </a:r>
            <a:r>
              <a:rPr kumimoji="0" lang="zh-CN" altLang="zh-CN" sz="1400" b="0" i="0" u="none" strike="noStrike" cap="none" normalizeH="0" baseline="0">
                <a:ln>
                  <a:noFill/>
                </a:ln>
                <a:solidFill>
                  <a:srgbClr val="000000"/>
                </a:solidFill>
                <a:effectLst/>
                <a:latin typeface="Arial Unicode MS"/>
                <a:ea typeface="JetBrains Mono"/>
              </a:rPr>
              <a:t>.execute</a:t>
            </a:r>
            <a:r>
              <a:rPr kumimoji="0" lang="zh-CN" altLang="zh-CN" sz="1400" b="1" i="1" u="none" strike="noStrike" cap="none" normalizeH="0" baseline="0">
                <a:ln>
                  <a:noFill/>
                </a:ln>
                <a:solidFill>
                  <a:srgbClr val="660E7A"/>
                </a:solidFill>
                <a:effectLst/>
                <a:latin typeface="Arial Unicode MS"/>
                <a:ea typeface="JetBrains Mono"/>
              </a:rPr>
              <a:t>(() </a:t>
            </a:r>
            <a:r>
              <a:rPr kumimoji="0" lang="zh-CN" altLang="zh-CN" sz="1400" b="0" i="0" u="none" strike="noStrike" cap="none" normalizeH="0" baseline="0">
                <a:ln>
                  <a:noFill/>
                </a:ln>
                <a:solidFill>
                  <a:srgbClr val="000000"/>
                </a:solidFill>
                <a:effectLst/>
                <a:latin typeface="Arial Unicode MS"/>
                <a:ea typeface="JetBrains Mono"/>
              </a:rPr>
              <a:t>-&gt; </a:t>
            </a:r>
            <a:r>
              <a:rPr kumimoji="0" lang="zh-CN" altLang="zh-CN" sz="1400" b="1" i="1" u="none" strike="noStrike" cap="none" normalizeH="0" baseline="0">
                <a:ln>
                  <a:noFill/>
                </a:ln>
                <a:solidFill>
                  <a:srgbClr val="660E7A"/>
                </a:solidFill>
                <a:effectLst/>
                <a:latin typeface="Arial Unicode MS"/>
                <a:ea typeface="JetBrains Mono"/>
              </a:rPr>
              <a:t>{</a:t>
            </a:r>
            <a:br>
              <a:rPr kumimoji="0" lang="zh-CN" altLang="zh-CN" sz="1400" b="0" i="0" u="none" strike="noStrike" cap="none" normalizeH="0" baseline="0">
                <a:ln>
                  <a:noFill/>
                </a:ln>
                <a:solidFill>
                  <a:srgbClr val="000000"/>
                </a:solidFill>
                <a:effectLst/>
                <a:latin typeface="Arial Unicode MS"/>
                <a:ea typeface="JetBrains Mono"/>
              </a:rPr>
            </a:br>
            <a:r>
              <a:rPr kumimoji="0" lang="zh-CN" altLang="zh-CN" sz="1400" b="0" i="0" u="none" strike="noStrike" cap="none" normalizeH="0" baseline="0">
                <a:ln>
                  <a:noFill/>
                </a:ln>
                <a:solidFill>
                  <a:srgbClr val="000000"/>
                </a:solidFill>
                <a:effectLst/>
                <a:latin typeface="Arial Unicode MS"/>
                <a:ea typeface="JetBrains Mono"/>
              </a:rPr>
              <a:t>    </a:t>
            </a:r>
            <a:r>
              <a:rPr kumimoji="0" lang="zh-CN" altLang="zh-CN" sz="1400" b="1" i="0" u="none" strike="noStrike" cap="none" normalizeH="0" baseline="0">
                <a:ln>
                  <a:noFill/>
                </a:ln>
                <a:solidFill>
                  <a:srgbClr val="000080"/>
                </a:solidFill>
                <a:effectLst/>
                <a:latin typeface="Arial Unicode MS"/>
                <a:ea typeface="JetBrains Mono"/>
              </a:rPr>
              <a:t>for </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1" i="0" u="none" strike="noStrike" cap="none" normalizeH="0" baseline="0">
                <a:ln>
                  <a:noFill/>
                </a:ln>
                <a:solidFill>
                  <a:srgbClr val="000080"/>
                </a:solidFill>
                <a:effectLst/>
                <a:latin typeface="Arial Unicode MS"/>
                <a:ea typeface="JetBrains Mono"/>
              </a:rPr>
              <a:t>int </a:t>
            </a:r>
            <a:r>
              <a:rPr kumimoji="0" lang="zh-CN" altLang="zh-CN" sz="1400" b="0" i="0" u="none" strike="noStrike" cap="none" normalizeH="0" baseline="0">
                <a:ln>
                  <a:noFill/>
                </a:ln>
                <a:solidFill>
                  <a:srgbClr val="000000"/>
                </a:solidFill>
                <a:effectLst/>
                <a:latin typeface="Arial Unicode MS"/>
                <a:ea typeface="JetBrains Mono"/>
              </a:rPr>
              <a:t>i = </a:t>
            </a:r>
            <a:r>
              <a:rPr kumimoji="0" lang="zh-CN" altLang="zh-CN" sz="1400" b="0" i="0" u="none" strike="noStrike" cap="none" normalizeH="0" baseline="0">
                <a:ln>
                  <a:noFill/>
                </a:ln>
                <a:solidFill>
                  <a:srgbClr val="0000FF"/>
                </a:solidFill>
                <a:effectLst/>
                <a:latin typeface="Arial Unicode MS"/>
                <a:ea typeface="JetBrains Mono"/>
              </a:rPr>
              <a:t>0</a:t>
            </a:r>
            <a:r>
              <a:rPr kumimoji="0" lang="zh-CN" altLang="zh-CN" sz="1400" b="0" i="0" u="none" strike="noStrike" cap="none" normalizeH="0" baseline="0">
                <a:ln>
                  <a:noFill/>
                </a:ln>
                <a:solidFill>
                  <a:srgbClr val="000000"/>
                </a:solidFill>
                <a:effectLst/>
                <a:latin typeface="Arial Unicode MS"/>
                <a:ea typeface="JetBrains Mono"/>
              </a:rPr>
              <a:t>; i &lt; </a:t>
            </a:r>
            <a:r>
              <a:rPr kumimoji="0" lang="zh-CN" altLang="zh-CN" sz="1400" b="0" i="0" u="none" strike="noStrike" cap="none" normalizeH="0" baseline="0">
                <a:ln>
                  <a:noFill/>
                </a:ln>
                <a:solidFill>
                  <a:srgbClr val="0000FF"/>
                </a:solidFill>
                <a:effectLst/>
                <a:latin typeface="Arial Unicode MS"/>
                <a:ea typeface="JetBrains Mono"/>
              </a:rPr>
              <a:t>10000</a:t>
            </a:r>
            <a:r>
              <a:rPr kumimoji="0" lang="zh-CN" altLang="zh-CN" sz="1400" b="0" i="0" u="none" strike="noStrike" cap="none" normalizeH="0" baseline="0">
                <a:ln>
                  <a:noFill/>
                </a:ln>
                <a:solidFill>
                  <a:srgbClr val="000000"/>
                </a:solidFill>
                <a:effectLst/>
                <a:latin typeface="Arial Unicode MS"/>
                <a:ea typeface="JetBrains Mono"/>
              </a:rPr>
              <a:t>; i++</a:t>
            </a:r>
            <a:r>
              <a:rPr kumimoji="0" lang="zh-CN" altLang="zh-CN" sz="1400" b="1" i="1" u="none" strike="noStrike" cap="none" normalizeH="0" baseline="0">
                <a:ln>
                  <a:noFill/>
                </a:ln>
                <a:solidFill>
                  <a:srgbClr val="660E7A"/>
                </a:solidFill>
                <a:effectLst/>
                <a:latin typeface="Arial Unicode MS"/>
                <a:ea typeface="JetBrains Mono"/>
              </a:rPr>
              <a:t>) {</a:t>
            </a:r>
            <a:br>
              <a:rPr kumimoji="0" lang="zh-CN" altLang="zh-CN" sz="1400" b="1" i="1" u="none" strike="noStrike" cap="none" normalizeH="0" baseline="0">
                <a:ln>
                  <a:noFill/>
                </a:ln>
                <a:solidFill>
                  <a:srgbClr val="660E7A"/>
                </a:solidFill>
                <a:effectLst/>
                <a:latin typeface="Arial Unicode MS"/>
                <a:ea typeface="JetBrains Mono"/>
              </a:rPr>
            </a:br>
            <a:r>
              <a:rPr kumimoji="0" lang="zh-CN" altLang="zh-CN" sz="1400" b="1" i="1" u="none" strike="noStrike" cap="none" normalizeH="0" baseline="0">
                <a:ln>
                  <a:noFill/>
                </a:ln>
                <a:solidFill>
                  <a:srgbClr val="660E7A"/>
                </a:solidFill>
                <a:effectLst/>
                <a:latin typeface="Arial Unicode MS"/>
                <a:ea typeface="JetBrains Mono"/>
              </a:rPr>
              <a:t>        log</a:t>
            </a:r>
            <a:r>
              <a:rPr kumimoji="0" lang="zh-CN" altLang="zh-CN" sz="1400" b="0" i="0" u="none" strike="noStrike" cap="none" normalizeH="0" baseline="0">
                <a:ln>
                  <a:noFill/>
                </a:ln>
                <a:solidFill>
                  <a:srgbClr val="000000"/>
                </a:solidFill>
                <a:effectLst/>
                <a:latin typeface="Arial Unicode MS"/>
                <a:ea typeface="JetBrains Mono"/>
              </a:rPr>
              <a:t>.info</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1" i="0" u="none" strike="noStrike" cap="none" normalizeH="0" baseline="0">
                <a:ln>
                  <a:noFill/>
                </a:ln>
                <a:solidFill>
                  <a:srgbClr val="008000"/>
                </a:solidFill>
                <a:effectLst/>
                <a:latin typeface="Arial Unicode MS"/>
                <a:ea typeface="JetBrains Mono"/>
              </a:rPr>
              <a:t>"</a:t>
            </a:r>
            <a:r>
              <a:rPr kumimoji="0" lang="zh-CN" altLang="zh-CN" sz="1400" b="1" i="0" u="none" strike="noStrike" cap="none" normalizeH="0" baseline="0">
                <a:ln>
                  <a:noFill/>
                </a:ln>
                <a:solidFill>
                  <a:srgbClr val="008000"/>
                </a:solidFill>
                <a:effectLst/>
                <a:latin typeface="Courier New" panose="02070309020205020404" pitchFamily="49" charset="0"/>
                <a:ea typeface="JetBrains Mono"/>
                <a:cs typeface="Courier New" panose="02070309020205020404" pitchFamily="49" charset="0"/>
              </a:rPr>
              <a:t>小</a:t>
            </a:r>
            <a:r>
              <a:rPr kumimoji="0" lang="en-US" altLang="zh-CN" sz="1400" b="1" i="0" u="none" strike="noStrike" cap="none" normalizeH="0" baseline="0">
                <a:ln>
                  <a:noFill/>
                </a:ln>
                <a:solidFill>
                  <a:srgbClr val="008000"/>
                </a:solidFill>
                <a:effectLst/>
                <a:latin typeface="Courier New" panose="02070309020205020404" pitchFamily="49" charset="0"/>
                <a:ea typeface="JetBrains Mono"/>
                <a:cs typeface="Courier New" panose="02070309020205020404" pitchFamily="49" charset="0"/>
              </a:rPr>
              <a:t>XX</a:t>
            </a:r>
            <a:r>
              <a:rPr kumimoji="0" lang="zh-CN" altLang="zh-CN" sz="1400" b="1" i="0" u="none" strike="noStrike" cap="none" normalizeH="0" baseline="0">
                <a:ln>
                  <a:noFill/>
                </a:ln>
                <a:solidFill>
                  <a:srgbClr val="008000"/>
                </a:solidFill>
                <a:effectLst/>
                <a:latin typeface="Courier New" panose="02070309020205020404" pitchFamily="49" charset="0"/>
                <a:ea typeface="JetBrains Mono"/>
                <a:cs typeface="Courier New" panose="02070309020205020404" pitchFamily="49" charset="0"/>
              </a:rPr>
              <a:t>拧螺丝</a:t>
            </a:r>
            <a:r>
              <a:rPr kumimoji="0" lang="zh-CN" altLang="zh-CN" sz="1400" b="1" i="0" u="none" strike="noStrike" cap="none" normalizeH="0" baseline="0">
                <a:ln>
                  <a:noFill/>
                </a:ln>
                <a:solidFill>
                  <a:srgbClr val="008000"/>
                </a:solidFill>
                <a:effectLst/>
                <a:latin typeface="Arial Unicode MS"/>
                <a:ea typeface="JetBrains Mono"/>
              </a:rPr>
              <a:t> + 1"</a:t>
            </a: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0" i="0" u="none" strike="noStrike" cap="none" normalizeH="0" baseline="0">
                <a:ln>
                  <a:noFill/>
                </a:ln>
                <a:solidFill>
                  <a:srgbClr val="000000"/>
                </a:solidFill>
                <a:effectLst/>
                <a:latin typeface="Arial Unicode MS"/>
                <a:ea typeface="JetBrains Mono"/>
              </a:rPr>
              <a:t>;</a:t>
            </a:r>
            <a:br>
              <a:rPr kumimoji="0" lang="zh-CN" altLang="zh-CN" sz="1400" b="0" i="0" u="none" strike="noStrike" cap="none" normalizeH="0" baseline="0">
                <a:ln>
                  <a:noFill/>
                </a:ln>
                <a:solidFill>
                  <a:srgbClr val="000000"/>
                </a:solidFill>
                <a:effectLst/>
                <a:latin typeface="Arial Unicode MS"/>
                <a:ea typeface="JetBrains Mono"/>
              </a:rPr>
            </a:br>
            <a:r>
              <a:rPr kumimoji="0" lang="zh-CN" altLang="zh-CN" sz="1400" b="0" i="0" u="none" strike="noStrike" cap="none" normalizeH="0" baseline="0">
                <a:ln>
                  <a:noFill/>
                </a:ln>
                <a:solidFill>
                  <a:srgbClr val="000000"/>
                </a:solidFill>
                <a:effectLst/>
                <a:latin typeface="Arial Unicode MS"/>
                <a:ea typeface="JetBrains Mono"/>
              </a:rPr>
              <a:t>        </a:t>
            </a:r>
            <a:r>
              <a:rPr kumimoji="0" lang="zh-CN" altLang="zh-CN" sz="1400" b="0" i="1" u="none" strike="noStrike" cap="none" normalizeH="0" baseline="0">
                <a:ln>
                  <a:noFill/>
                </a:ln>
                <a:solidFill>
                  <a:srgbClr val="660E7A"/>
                </a:solidFill>
                <a:effectLst/>
                <a:latin typeface="Arial Unicode MS"/>
                <a:ea typeface="JetBrains Mono"/>
              </a:rPr>
              <a:t>count</a:t>
            </a:r>
            <a:r>
              <a:rPr kumimoji="0" lang="zh-CN" altLang="zh-CN" sz="1400" b="0" i="0" u="none" strike="noStrike" cap="none" normalizeH="0" baseline="0">
                <a:ln>
                  <a:noFill/>
                </a:ln>
                <a:solidFill>
                  <a:srgbClr val="000000"/>
                </a:solidFill>
                <a:effectLst/>
                <a:latin typeface="Arial Unicode MS"/>
                <a:ea typeface="JetBrains Mono"/>
              </a:rPr>
              <a:t>++;</a:t>
            </a:r>
            <a:r>
              <a:rPr kumimoji="0" lang="zh-CN" altLang="zh-CN" sz="1400" b="0" i="1" u="none" strike="noStrike" cap="none" normalizeH="0" baseline="0">
                <a:ln>
                  <a:noFill/>
                </a:ln>
                <a:solidFill>
                  <a:srgbClr val="808080"/>
                </a:solidFill>
                <a:effectLst/>
                <a:latin typeface="Arial Unicode MS"/>
                <a:ea typeface="JetBrains Mono"/>
              </a:rPr>
              <a:t> //</a:t>
            </a:r>
            <a:r>
              <a:rPr kumimoji="0" lang="zh-CN" altLang="en-US" sz="1400" b="0" i="1" u="none" strike="noStrike" cap="none" normalizeH="0" baseline="0">
                <a:ln>
                  <a:noFill/>
                </a:ln>
                <a:solidFill>
                  <a:srgbClr val="808080"/>
                </a:solidFill>
                <a:effectLst/>
                <a:latin typeface="Arial Unicode MS"/>
                <a:ea typeface="JetBrains Mono"/>
              </a:rPr>
              <a:t> 计数：</a:t>
            </a:r>
            <a:r>
              <a:rPr kumimoji="0" lang="en-US" altLang="zh-CN" sz="1400" b="0" i="1" u="none" strike="noStrike" cap="none" normalizeH="0" baseline="0">
                <a:ln>
                  <a:noFill/>
                </a:ln>
                <a:solidFill>
                  <a:srgbClr val="808080"/>
                </a:solidFill>
                <a:effectLst/>
                <a:latin typeface="Arial Unicode MS"/>
                <a:ea typeface="JetBrains Mono"/>
              </a:rPr>
              <a:t>+1</a:t>
            </a:r>
            <a:br>
              <a:rPr kumimoji="0" lang="zh-CN" altLang="zh-CN" sz="1400" b="0" i="0" u="none" strike="noStrike" cap="none" normalizeH="0" baseline="0">
                <a:ln>
                  <a:noFill/>
                </a:ln>
                <a:solidFill>
                  <a:srgbClr val="000000"/>
                </a:solidFill>
                <a:effectLst/>
                <a:latin typeface="Arial Unicode MS"/>
                <a:ea typeface="JetBrains Mono"/>
              </a:rPr>
            </a:br>
            <a:r>
              <a:rPr kumimoji="0" lang="zh-CN" altLang="zh-CN" sz="1400" b="0" i="0" u="none" strike="noStrike" cap="none" normalizeH="0" baseline="0">
                <a:ln>
                  <a:noFill/>
                </a:ln>
                <a:solidFill>
                  <a:srgbClr val="000000"/>
                </a:solidFill>
                <a:effectLst/>
                <a:latin typeface="Arial Unicode MS"/>
                <a:ea typeface="JetBrains Mono"/>
              </a:rPr>
              <a:t>    </a:t>
            </a:r>
            <a:r>
              <a:rPr kumimoji="0" lang="zh-CN" altLang="zh-CN" sz="1400" b="1" i="1" u="none" strike="noStrike" cap="none" normalizeH="0" baseline="0">
                <a:ln>
                  <a:noFill/>
                </a:ln>
                <a:solidFill>
                  <a:srgbClr val="660E7A"/>
                </a:solidFill>
                <a:effectLst/>
                <a:latin typeface="Arial Unicode MS"/>
                <a:ea typeface="JetBrains Mono"/>
              </a:rPr>
              <a:t>}</a:t>
            </a:r>
            <a:br>
              <a:rPr kumimoji="0" lang="zh-CN" altLang="zh-CN" sz="1400" b="1" i="1" u="none" strike="noStrike" cap="none" normalizeH="0" baseline="0">
                <a:ln>
                  <a:noFill/>
                </a:ln>
                <a:solidFill>
                  <a:srgbClr val="660E7A"/>
                </a:solidFill>
                <a:effectLst/>
                <a:latin typeface="Arial Unicode MS"/>
                <a:ea typeface="JetBrains Mono"/>
              </a:rPr>
            </a:br>
            <a:r>
              <a:rPr kumimoji="0" lang="zh-CN" altLang="zh-CN" sz="1400" b="1" i="1" u="none" strike="noStrike" cap="none" normalizeH="0" baseline="0">
                <a:ln>
                  <a:noFill/>
                </a:ln>
                <a:solidFill>
                  <a:srgbClr val="660E7A"/>
                </a:solidFill>
                <a:effectLst/>
                <a:latin typeface="Arial Unicode MS"/>
                <a:ea typeface="JetBrains Mono"/>
              </a:rPr>
              <a:t>})</a:t>
            </a:r>
            <a:r>
              <a:rPr kumimoji="0" lang="zh-CN" altLang="zh-CN" sz="1400" b="0" i="0" u="none" strike="noStrike" cap="none" normalizeH="0" baseline="0">
                <a:ln>
                  <a:noFill/>
                </a:ln>
                <a:solidFill>
                  <a:srgbClr val="000000"/>
                </a:solidFill>
                <a:effectLst/>
                <a:latin typeface="Arial Unicode MS"/>
                <a:ea typeface="JetBrains Mono"/>
              </a:rPr>
              <a:t>;</a:t>
            </a:r>
            <a:endParaRPr kumimoji="0" lang="zh-CN" altLang="zh-CN" sz="1400" b="0" i="0" u="none" strike="noStrike" cap="none" normalizeH="0" baseline="0">
              <a:ln>
                <a:noFill/>
              </a:ln>
              <a:solidFill>
                <a:schemeClr val="tx1"/>
              </a:solidFill>
              <a:effectLst/>
              <a:latin typeface="Arial" panose="020B0604020202020204" pitchFamily="34" charset="0"/>
            </a:endParaRPr>
          </a:p>
        </p:txBody>
      </p:sp>
      <p:sp>
        <p:nvSpPr>
          <p:cNvPr id="37" name="代码8">
            <a:extLst>
              <a:ext uri="{FF2B5EF4-FFF2-40B4-BE49-F238E27FC236}">
                <a16:creationId xmlns:a16="http://schemas.microsoft.com/office/drawing/2014/main" id="{CDFC1265-A6E1-B0E7-2098-F68683D2422A}"/>
              </a:ext>
            </a:extLst>
          </p:cNvPr>
          <p:cNvSpPr txBox="1"/>
          <p:nvPr/>
        </p:nvSpPr>
        <p:spPr>
          <a:xfrm>
            <a:off x="4967150" y="4542645"/>
            <a:ext cx="1715021" cy="307777"/>
          </a:xfrm>
          <a:prstGeom prst="rect">
            <a:avLst/>
          </a:prstGeom>
          <a:noFill/>
        </p:spPr>
        <p:txBody>
          <a:bodyPr wrap="none" rtlCol="0">
            <a:spAutoFit/>
          </a:bodyPr>
          <a:lstStyle/>
          <a:p>
            <a:r>
              <a:rPr lang="en-US" altLang="zh-CN" sz="1400" b="1">
                <a:solidFill>
                  <a:srgbClr val="000080"/>
                </a:solidFill>
                <a:latin typeface="Arial Unicode MS"/>
                <a:ea typeface="JetBrains Mono"/>
              </a:rPr>
              <a:t>...</a:t>
            </a:r>
            <a:r>
              <a:rPr kumimoji="0" lang="zh-CN" altLang="zh-CN" sz="1400" b="1" i="0" u="none" strike="noStrike" cap="none" normalizeH="0" baseline="0">
                <a:ln>
                  <a:noFill/>
                </a:ln>
                <a:solidFill>
                  <a:srgbClr val="000080"/>
                </a:solidFill>
                <a:effectLst/>
                <a:latin typeface="Arial Unicode MS"/>
                <a:ea typeface="JetBrains Mono"/>
              </a:rPr>
              <a:t> </a:t>
            </a:r>
            <a:r>
              <a:rPr kumimoji="0" lang="zh-CN" altLang="zh-CN" sz="1400" b="0" i="1" u="none" strike="noStrike" cap="none" normalizeH="0" baseline="0">
                <a:ln>
                  <a:noFill/>
                </a:ln>
                <a:solidFill>
                  <a:srgbClr val="808080"/>
                </a:solidFill>
                <a:effectLst/>
                <a:latin typeface="Arial Unicode MS"/>
                <a:ea typeface="JetBrains Mono"/>
              </a:rPr>
              <a:t>//</a:t>
            </a:r>
            <a:r>
              <a:rPr kumimoji="0" lang="zh-CN" altLang="en-US" sz="1400" b="0" i="1" u="none" strike="noStrike" cap="none" normalizeH="0" baseline="0">
                <a:ln>
                  <a:noFill/>
                </a:ln>
                <a:solidFill>
                  <a:srgbClr val="808080"/>
                </a:solidFill>
                <a:effectLst/>
                <a:latin typeface="Arial Unicode MS"/>
                <a:ea typeface="JetBrains Mono"/>
              </a:rPr>
              <a:t> </a:t>
            </a:r>
            <a:r>
              <a:rPr lang="zh-CN" altLang="en-US" sz="1400" i="1">
                <a:solidFill>
                  <a:srgbClr val="808080"/>
                </a:solidFill>
                <a:latin typeface="Arial Unicode MS"/>
                <a:ea typeface="JetBrains Mono"/>
              </a:rPr>
              <a:t>还要再来 </a:t>
            </a:r>
            <a:r>
              <a:rPr lang="en-US" altLang="zh-CN" sz="1400" i="1">
                <a:solidFill>
                  <a:srgbClr val="808080"/>
                </a:solidFill>
                <a:latin typeface="Arial Unicode MS"/>
                <a:ea typeface="JetBrains Mono"/>
              </a:rPr>
              <a:t>11 </a:t>
            </a:r>
            <a:r>
              <a:rPr lang="zh-CN" altLang="en-US" sz="1400" i="1">
                <a:solidFill>
                  <a:srgbClr val="808080"/>
                </a:solidFill>
                <a:latin typeface="Arial Unicode MS"/>
                <a:ea typeface="JetBrains Mono"/>
              </a:rPr>
              <a:t>个</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38" name="注释4">
            <a:extLst>
              <a:ext uri="{FF2B5EF4-FFF2-40B4-BE49-F238E27FC236}">
                <a16:creationId xmlns:a16="http://schemas.microsoft.com/office/drawing/2014/main" id="{76A05077-8B7D-9866-B73D-7C910CE2537B}"/>
              </a:ext>
            </a:extLst>
          </p:cNvPr>
          <p:cNvSpPr txBox="1"/>
          <p:nvPr/>
        </p:nvSpPr>
        <p:spPr>
          <a:xfrm>
            <a:off x="5006790" y="2885108"/>
            <a:ext cx="1410964" cy="307777"/>
          </a:xfrm>
          <a:prstGeom prst="rect">
            <a:avLst/>
          </a:prstGeom>
          <a:noFill/>
        </p:spPr>
        <p:txBody>
          <a:bodyPr wrap="none" rtlCol="0">
            <a:spAutoFit/>
          </a:bodyPr>
          <a:lstStyle/>
          <a:p>
            <a:r>
              <a:rPr kumimoji="0" lang="zh-CN" altLang="zh-CN" sz="1400" b="0" i="1" u="none" strike="noStrike" cap="none" normalizeH="0" baseline="0">
                <a:ln>
                  <a:noFill/>
                </a:ln>
                <a:solidFill>
                  <a:srgbClr val="808080"/>
                </a:solidFill>
                <a:effectLst/>
                <a:latin typeface="Arial Unicode MS"/>
                <a:ea typeface="JetBrains Mono"/>
              </a:rPr>
              <a:t>//</a:t>
            </a:r>
            <a:r>
              <a:rPr kumimoji="0" lang="zh-CN" altLang="en-US" sz="1400" b="0" i="1" u="none" strike="noStrike" cap="none" normalizeH="0" baseline="0">
                <a:ln>
                  <a:noFill/>
                </a:ln>
                <a:solidFill>
                  <a:srgbClr val="808080"/>
                </a:solidFill>
                <a:effectLst/>
                <a:latin typeface="Arial Unicode MS"/>
                <a:ea typeface="JetBrains Mono"/>
              </a:rPr>
              <a:t> 由线程池执行</a:t>
            </a:r>
            <a:endParaRPr kumimoji="0" lang="zh-CN" altLang="zh-CN" sz="3600" b="0" i="0" u="none" strike="noStrike" cap="none" normalizeH="0" baseline="0">
              <a:ln>
                <a:noFill/>
              </a:ln>
              <a:solidFill>
                <a:schemeClr val="tx1"/>
              </a:solidFill>
              <a:effectLst/>
              <a:latin typeface="Arial" panose="020B0604020202020204" pitchFamily="34" charset="0"/>
            </a:endParaRPr>
          </a:p>
        </p:txBody>
      </p:sp>
      <p:sp>
        <p:nvSpPr>
          <p:cNvPr id="41" name="强调矩形框">
            <a:extLst>
              <a:ext uri="{FF2B5EF4-FFF2-40B4-BE49-F238E27FC236}">
                <a16:creationId xmlns:a16="http://schemas.microsoft.com/office/drawing/2014/main" id="{47C57C3A-3740-1DF1-9FDB-7B094F4B7F16}"/>
              </a:ext>
            </a:extLst>
          </p:cNvPr>
          <p:cNvSpPr/>
          <p:nvPr/>
        </p:nvSpPr>
        <p:spPr>
          <a:xfrm>
            <a:off x="5220072" y="3363838"/>
            <a:ext cx="2520280" cy="9361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100"/>
                                  </p:stCondLst>
                                  <p:childTnLst>
                                    <p:set>
                                      <p:cBhvr>
                                        <p:cTn id="6" dur="1" fill="hold">
                                          <p:stCondLst>
                                            <p:cond delay="0"/>
                                          </p:stCondLst>
                                        </p:cTn>
                                        <p:tgtEl>
                                          <p:spTgt spid="54"/>
                                        </p:tgtEl>
                                        <p:attrNameLst>
                                          <p:attrName>style.visibility</p:attrName>
                                        </p:attrNameLst>
                                      </p:cBhvr>
                                      <p:to>
                                        <p:strVal val="visible"/>
                                      </p:to>
                                    </p:set>
                                    <p:animEffect transition="in" filter="wipe(right)">
                                      <p:cBhvr>
                                        <p:cTn id="7" dur="500"/>
                                        <p:tgtEl>
                                          <p:spTgt spid="54"/>
                                        </p:tgtEl>
                                      </p:cBhvr>
                                    </p:animEffect>
                                  </p:childTnLst>
                                </p:cTn>
                              </p:par>
                            </p:childTnLst>
                          </p:cTn>
                        </p:par>
                        <p:par>
                          <p:cTn id="8" fill="hold">
                            <p:stCondLst>
                              <p:cond delay="6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52"/>
                                        </p:tgtEl>
                                        <p:attrNameLst>
                                          <p:attrName>style.visibility</p:attrName>
                                        </p:attrNameLst>
                                      </p:cBhvr>
                                      <p:to>
                                        <p:strVal val="visible"/>
                                      </p:to>
                                    </p:set>
                                    <p:anim calcmode="lin" valueType="num">
                                      <p:cBhvr>
                                        <p:cTn id="11"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2" dur="400" fill="hold"/>
                                        <p:tgtEl>
                                          <p:spTgt spid="52"/>
                                        </p:tgtEl>
                                        <p:attrNameLst>
                                          <p:attrName>ppt_y</p:attrName>
                                        </p:attrNameLst>
                                      </p:cBhvr>
                                      <p:tavLst>
                                        <p:tav tm="0">
                                          <p:val>
                                            <p:strVal val="#ppt_y"/>
                                          </p:val>
                                        </p:tav>
                                        <p:tav tm="100000">
                                          <p:val>
                                            <p:strVal val="#ppt_y"/>
                                          </p:val>
                                        </p:tav>
                                      </p:tavLst>
                                    </p:anim>
                                    <p:anim calcmode="lin" valueType="num">
                                      <p:cBhvr>
                                        <p:cTn id="13"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4"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5" dur="400" tmFilter="0,0; .5, 1; 1, 1"/>
                                        <p:tgtEl>
                                          <p:spTgt spid="52"/>
                                        </p:tgtEl>
                                      </p:cBhvr>
                                    </p:animEffect>
                                  </p:childTnLst>
                                </p:cTn>
                              </p:par>
                            </p:childTnLst>
                          </p:cTn>
                        </p:par>
                        <p:par>
                          <p:cTn id="16" fill="hold">
                            <p:stCondLst>
                              <p:cond delay="1320"/>
                            </p:stCondLst>
                            <p:childTnLst>
                              <p:par>
                                <p:cTn id="17" presetID="22" presetClass="entr" presetSubtype="8" fill="hold" grpId="0" nodeType="after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wipe(left)">
                                      <p:cBhvr>
                                        <p:cTn id="19" dur="500"/>
                                        <p:tgtEl>
                                          <p:spTgt spid="72"/>
                                        </p:tgtEl>
                                      </p:cBhvr>
                                    </p:animEffect>
                                  </p:childTnLst>
                                </p:cTn>
                              </p:par>
                            </p:childTnLst>
                          </p:cTn>
                        </p:par>
                        <p:par>
                          <p:cTn id="20" fill="hold">
                            <p:stCondLst>
                              <p:cond delay="1820"/>
                            </p:stCondLst>
                            <p:childTnLst>
                              <p:par>
                                <p:cTn id="21" presetID="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0-#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par>
                                <p:cTn id="31" presetID="22" presetClass="entr" presetSubtype="1"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0-#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anim calcmode="lin" valueType="num">
                                      <p:cBhvr additive="base">
                                        <p:cTn id="73" dur="500" fill="hold"/>
                                        <p:tgtEl>
                                          <p:spTgt spid="28"/>
                                        </p:tgtEl>
                                        <p:attrNameLst>
                                          <p:attrName>ppt_x</p:attrName>
                                        </p:attrNameLst>
                                      </p:cBhvr>
                                      <p:tavLst>
                                        <p:tav tm="0">
                                          <p:val>
                                            <p:strVal val="#ppt_x"/>
                                          </p:val>
                                        </p:tav>
                                        <p:tav tm="100000">
                                          <p:val>
                                            <p:strVal val="#ppt_x"/>
                                          </p:val>
                                        </p:tav>
                                      </p:tavLst>
                                    </p:anim>
                                    <p:anim calcmode="lin" valueType="num">
                                      <p:cBhvr additive="base">
                                        <p:cTn id="7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left)">
                                      <p:cBhvr>
                                        <p:cTn id="79" dur="500"/>
                                        <p:tgtEl>
                                          <p:spTgt spid="29"/>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additive="base">
                                        <p:cTn id="84" dur="500" fill="hold"/>
                                        <p:tgtEl>
                                          <p:spTgt spid="31"/>
                                        </p:tgtEl>
                                        <p:attrNameLst>
                                          <p:attrName>ppt_x</p:attrName>
                                        </p:attrNameLst>
                                      </p:cBhvr>
                                      <p:tavLst>
                                        <p:tav tm="0">
                                          <p:val>
                                            <p:strVal val="#ppt_x"/>
                                          </p:val>
                                        </p:tav>
                                        <p:tav tm="100000">
                                          <p:val>
                                            <p:strVal val="#ppt_x"/>
                                          </p:val>
                                        </p:tav>
                                      </p:tavLst>
                                    </p:anim>
                                    <p:anim calcmode="lin" valueType="num">
                                      <p:cBhvr additive="base">
                                        <p:cTn id="8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wipe(left)">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500" fill="hold"/>
                                        <p:tgtEl>
                                          <p:spTgt spid="33"/>
                                        </p:tgtEl>
                                        <p:attrNameLst>
                                          <p:attrName>ppt_x</p:attrName>
                                        </p:attrNameLst>
                                      </p:cBhvr>
                                      <p:tavLst>
                                        <p:tav tm="0">
                                          <p:val>
                                            <p:strVal val="#ppt_x"/>
                                          </p:val>
                                        </p:tav>
                                        <p:tav tm="100000">
                                          <p:val>
                                            <p:strVal val="#ppt_x"/>
                                          </p:val>
                                        </p:tav>
                                      </p:tavLst>
                                    </p:anim>
                                    <p:anim calcmode="lin" valueType="num">
                                      <p:cBhvr additive="base">
                                        <p:cTn id="9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wipe(left)">
                                      <p:cBhvr>
                                        <p:cTn id="101" dur="500"/>
                                        <p:tgtEl>
                                          <p:spTgt spid="38"/>
                                        </p:tgtEl>
                                      </p:cBhvr>
                                    </p:animEffect>
                                  </p:childTnLst>
                                </p:cTn>
                              </p:par>
                            </p:childTnLst>
                          </p:cTn>
                        </p:par>
                      </p:childTnLst>
                    </p:cTn>
                  </p:par>
                  <p:par>
                    <p:cTn id="102" fill="hold">
                      <p:stCondLst>
                        <p:cond delay="indefinite"/>
                      </p:stCondLst>
                      <p:childTnLst>
                        <p:par>
                          <p:cTn id="103" fill="hold">
                            <p:stCondLst>
                              <p:cond delay="0"/>
                            </p:stCondLst>
                            <p:childTnLst>
                              <p:par>
                                <p:cTn id="104" presetID="21" presetClass="entr" presetSubtype="1" fill="hold" grpId="0" nodeType="click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wheel(1)">
                                      <p:cBhvr>
                                        <p:cTn id="106" dur="2000"/>
                                        <p:tgtEl>
                                          <p:spTgt spid="41"/>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7"/>
                                        </p:tgtEl>
                                        <p:attrNameLst>
                                          <p:attrName>style.visibility</p:attrName>
                                        </p:attrNameLst>
                                      </p:cBhvr>
                                      <p:to>
                                        <p:strVal val="visible"/>
                                      </p:to>
                                    </p:set>
                                    <p:anim calcmode="lin" valueType="num">
                                      <p:cBhvr additive="base">
                                        <p:cTn id="111" dur="500" fill="hold"/>
                                        <p:tgtEl>
                                          <p:spTgt spid="37"/>
                                        </p:tgtEl>
                                        <p:attrNameLst>
                                          <p:attrName>ppt_x</p:attrName>
                                        </p:attrNameLst>
                                      </p:cBhvr>
                                      <p:tavLst>
                                        <p:tav tm="0">
                                          <p:val>
                                            <p:strVal val="#ppt_x"/>
                                          </p:val>
                                        </p:tav>
                                        <p:tav tm="100000">
                                          <p:val>
                                            <p:strVal val="#ppt_x"/>
                                          </p:val>
                                        </p:tav>
                                      </p:tavLst>
                                    </p:anim>
                                    <p:anim calcmode="lin" valueType="num">
                                      <p:cBhvr additive="base">
                                        <p:cTn id="1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4" grpId="0" animBg="1"/>
      <p:bldP spid="72" grpId="0"/>
      <p:bldP spid="8" grpId="0"/>
      <p:bldP spid="13" grpId="0"/>
      <p:bldP spid="22" grpId="0"/>
      <p:bldP spid="23" grpId="0"/>
      <p:bldP spid="24" grpId="0"/>
      <p:bldP spid="25" grpId="0"/>
      <p:bldP spid="26" grpId="0"/>
      <p:bldP spid="28" grpId="0"/>
      <p:bldP spid="29" grpId="0"/>
      <p:bldP spid="31" grpId="0" animBg="1"/>
      <p:bldP spid="32" grpId="0"/>
      <p:bldP spid="33" grpId="0" animBg="1"/>
      <p:bldP spid="37" grpId="0"/>
      <p:bldP spid="38" grpId="0"/>
      <p:bldP spid="4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6012160" y="3334479"/>
            <a:ext cx="715109" cy="715108"/>
            <a:chOff x="680580" y="1491630"/>
            <a:chExt cx="1479184" cy="1479182"/>
          </a:xfrm>
        </p:grpSpPr>
        <p:grpSp>
          <p:nvGrpSpPr>
            <p:cNvPr id="6" name="组合 5"/>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9" name="椭圆 8"/>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7"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10" name="组合 9"/>
          <p:cNvGrpSpPr/>
          <p:nvPr/>
        </p:nvGrpSpPr>
        <p:grpSpPr>
          <a:xfrm>
            <a:off x="6012160" y="1500453"/>
            <a:ext cx="715109" cy="715108"/>
            <a:chOff x="680580" y="1491630"/>
            <a:chExt cx="1479184" cy="1479182"/>
          </a:xfrm>
        </p:grpSpPr>
        <p:grpSp>
          <p:nvGrpSpPr>
            <p:cNvPr id="11" name="组合 10"/>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3" name="同心圆 1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椭圆 13"/>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12"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15" name="组合 14"/>
          <p:cNvGrpSpPr/>
          <p:nvPr/>
        </p:nvGrpSpPr>
        <p:grpSpPr>
          <a:xfrm>
            <a:off x="2512752" y="3331015"/>
            <a:ext cx="715109" cy="715108"/>
            <a:chOff x="680580" y="1491630"/>
            <a:chExt cx="1479184" cy="1479182"/>
          </a:xfrm>
        </p:grpSpPr>
        <p:grpSp>
          <p:nvGrpSpPr>
            <p:cNvPr id="16" name="组合 15"/>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8"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9" name="椭圆 18"/>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17"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21" name="Freeform 47"/>
          <p:cNvSpPr/>
          <p:nvPr/>
        </p:nvSpPr>
        <p:spPr bwMode="auto">
          <a:xfrm>
            <a:off x="3480607" y="2469693"/>
            <a:ext cx="2665376" cy="1655651"/>
          </a:xfrm>
          <a:custGeom>
            <a:avLst/>
            <a:gdLst>
              <a:gd name="T0" fmla="*/ 2513 w 2513"/>
              <a:gd name="T1" fmla="*/ 0 h 1561"/>
              <a:gd name="T2" fmla="*/ 0 w 2513"/>
              <a:gd name="T3" fmla="*/ 0 h 1561"/>
              <a:gd name="T4" fmla="*/ 0 w 2513"/>
              <a:gd name="T5" fmla="*/ 1561 h 1561"/>
              <a:gd name="T6" fmla="*/ 2513 w 2513"/>
              <a:gd name="T7" fmla="*/ 0 h 1561"/>
            </a:gdLst>
            <a:ahLst/>
            <a:cxnLst>
              <a:cxn ang="0">
                <a:pos x="T0" y="T1"/>
              </a:cxn>
              <a:cxn ang="0">
                <a:pos x="T2" y="T3"/>
              </a:cxn>
              <a:cxn ang="0">
                <a:pos x="T4" y="T5"/>
              </a:cxn>
              <a:cxn ang="0">
                <a:pos x="T6" y="T7"/>
              </a:cxn>
            </a:cxnLst>
            <a:rect l="0" t="0" r="r" b="b"/>
            <a:pathLst>
              <a:path w="2513" h="1561">
                <a:moveTo>
                  <a:pt x="2513" y="0"/>
                </a:moveTo>
                <a:lnTo>
                  <a:pt x="0" y="0"/>
                </a:lnTo>
                <a:lnTo>
                  <a:pt x="0" y="1561"/>
                </a:lnTo>
                <a:lnTo>
                  <a:pt x="25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grpSp>
        <p:nvGrpSpPr>
          <p:cNvPr id="22" name="Group 126"/>
          <p:cNvGrpSpPr/>
          <p:nvPr/>
        </p:nvGrpSpPr>
        <p:grpSpPr>
          <a:xfrm>
            <a:off x="2694782" y="3503977"/>
            <a:ext cx="369956" cy="347622"/>
            <a:chOff x="3175" y="-1587"/>
            <a:chExt cx="1209675" cy="1136651"/>
          </a:xfrm>
          <a:solidFill>
            <a:srgbClr val="007CD0"/>
          </a:solidFill>
        </p:grpSpPr>
        <p:sp>
          <p:nvSpPr>
            <p:cNvPr id="23" name="Freeform 59"/>
            <p:cNvSpPr/>
            <p:nvPr/>
          </p:nvSpPr>
          <p:spPr bwMode="auto">
            <a:xfrm>
              <a:off x="3175" y="-1587"/>
              <a:ext cx="1209675" cy="454025"/>
            </a:xfrm>
            <a:custGeom>
              <a:avLst/>
              <a:gdLst>
                <a:gd name="T0" fmla="*/ 297 w 320"/>
                <a:gd name="T1" fmla="*/ 41 h 120"/>
                <a:gd name="T2" fmla="*/ 160 w 320"/>
                <a:gd name="T3" fmla="*/ 0 h 120"/>
                <a:gd name="T4" fmla="*/ 23 w 320"/>
                <a:gd name="T5" fmla="*/ 41 h 120"/>
                <a:gd name="T6" fmla="*/ 0 w 320"/>
                <a:gd name="T7" fmla="*/ 79 h 120"/>
                <a:gd name="T8" fmla="*/ 0 w 320"/>
                <a:gd name="T9" fmla="*/ 100 h 120"/>
                <a:gd name="T10" fmla="*/ 20 w 320"/>
                <a:gd name="T11" fmla="*/ 120 h 120"/>
                <a:gd name="T12" fmla="*/ 60 w 320"/>
                <a:gd name="T13" fmla="*/ 120 h 120"/>
                <a:gd name="T14" fmla="*/ 80 w 320"/>
                <a:gd name="T15" fmla="*/ 100 h 120"/>
                <a:gd name="T16" fmla="*/ 91 w 320"/>
                <a:gd name="T17" fmla="*/ 67 h 120"/>
                <a:gd name="T18" fmla="*/ 160 w 320"/>
                <a:gd name="T19" fmla="*/ 41 h 120"/>
                <a:gd name="T20" fmla="*/ 229 w 320"/>
                <a:gd name="T21" fmla="*/ 67 h 120"/>
                <a:gd name="T22" fmla="*/ 241 w 320"/>
                <a:gd name="T23" fmla="*/ 100 h 120"/>
                <a:gd name="T24" fmla="*/ 261 w 320"/>
                <a:gd name="T25" fmla="*/ 120 h 120"/>
                <a:gd name="T26" fmla="*/ 301 w 320"/>
                <a:gd name="T27" fmla="*/ 120 h 120"/>
                <a:gd name="T28" fmla="*/ 320 w 320"/>
                <a:gd name="T29" fmla="*/ 100 h 120"/>
                <a:gd name="T30" fmla="*/ 320 w 320"/>
                <a:gd name="T31" fmla="*/ 79 h 120"/>
                <a:gd name="T32" fmla="*/ 297 w 320"/>
                <a:gd name="T33" fmla="*/ 4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0" h="120">
                  <a:moveTo>
                    <a:pt x="297" y="41"/>
                  </a:moveTo>
                  <a:cubicBezTo>
                    <a:pt x="273" y="20"/>
                    <a:pt x="240" y="0"/>
                    <a:pt x="160" y="0"/>
                  </a:cubicBezTo>
                  <a:cubicBezTo>
                    <a:pt x="80" y="0"/>
                    <a:pt x="48" y="20"/>
                    <a:pt x="23" y="41"/>
                  </a:cubicBezTo>
                  <a:cubicBezTo>
                    <a:pt x="9" y="53"/>
                    <a:pt x="0" y="61"/>
                    <a:pt x="0" y="79"/>
                  </a:cubicBezTo>
                  <a:cubicBezTo>
                    <a:pt x="0" y="100"/>
                    <a:pt x="0" y="100"/>
                    <a:pt x="0" y="100"/>
                  </a:cubicBezTo>
                  <a:cubicBezTo>
                    <a:pt x="0" y="111"/>
                    <a:pt x="9" y="120"/>
                    <a:pt x="20" y="120"/>
                  </a:cubicBezTo>
                  <a:cubicBezTo>
                    <a:pt x="60" y="120"/>
                    <a:pt x="60" y="120"/>
                    <a:pt x="60" y="120"/>
                  </a:cubicBezTo>
                  <a:cubicBezTo>
                    <a:pt x="71" y="120"/>
                    <a:pt x="80" y="111"/>
                    <a:pt x="80" y="100"/>
                  </a:cubicBezTo>
                  <a:cubicBezTo>
                    <a:pt x="80" y="89"/>
                    <a:pt x="82" y="80"/>
                    <a:pt x="91" y="67"/>
                  </a:cubicBezTo>
                  <a:cubicBezTo>
                    <a:pt x="101" y="55"/>
                    <a:pt x="120" y="40"/>
                    <a:pt x="160" y="41"/>
                  </a:cubicBezTo>
                  <a:cubicBezTo>
                    <a:pt x="200" y="40"/>
                    <a:pt x="220" y="55"/>
                    <a:pt x="229" y="67"/>
                  </a:cubicBezTo>
                  <a:cubicBezTo>
                    <a:pt x="239" y="80"/>
                    <a:pt x="241" y="89"/>
                    <a:pt x="241" y="100"/>
                  </a:cubicBezTo>
                  <a:cubicBezTo>
                    <a:pt x="241" y="111"/>
                    <a:pt x="250" y="120"/>
                    <a:pt x="261" y="120"/>
                  </a:cubicBezTo>
                  <a:cubicBezTo>
                    <a:pt x="301" y="120"/>
                    <a:pt x="301" y="120"/>
                    <a:pt x="301" y="120"/>
                  </a:cubicBezTo>
                  <a:cubicBezTo>
                    <a:pt x="312" y="120"/>
                    <a:pt x="320" y="111"/>
                    <a:pt x="320" y="100"/>
                  </a:cubicBezTo>
                  <a:cubicBezTo>
                    <a:pt x="320" y="79"/>
                    <a:pt x="320" y="79"/>
                    <a:pt x="320" y="79"/>
                  </a:cubicBezTo>
                  <a:cubicBezTo>
                    <a:pt x="320" y="61"/>
                    <a:pt x="311" y="53"/>
                    <a:pt x="29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24" name="Oval 60"/>
            <p:cNvSpPr>
              <a:spLocks noChangeArrowheads="1"/>
            </p:cNvSpPr>
            <p:nvPr/>
          </p:nvSpPr>
          <p:spPr bwMode="auto">
            <a:xfrm>
              <a:off x="457200" y="679451"/>
              <a:ext cx="301625" cy="303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25" name="Freeform 61"/>
            <p:cNvSpPr>
              <a:spLocks noEditPoints="1"/>
            </p:cNvSpPr>
            <p:nvPr/>
          </p:nvSpPr>
          <p:spPr bwMode="auto">
            <a:xfrm>
              <a:off x="77788" y="301626"/>
              <a:ext cx="1060450" cy="833438"/>
            </a:xfrm>
            <a:custGeom>
              <a:avLst/>
              <a:gdLst>
                <a:gd name="T0" fmla="*/ 210 w 280"/>
                <a:gd name="T1" fmla="*/ 40 h 220"/>
                <a:gd name="T2" fmla="*/ 200 w 280"/>
                <a:gd name="T3" fmla="*/ 40 h 220"/>
                <a:gd name="T4" fmla="*/ 200 w 280"/>
                <a:gd name="T5" fmla="*/ 15 h 220"/>
                <a:gd name="T6" fmla="*/ 180 w 280"/>
                <a:gd name="T7" fmla="*/ 0 h 220"/>
                <a:gd name="T8" fmla="*/ 160 w 280"/>
                <a:gd name="T9" fmla="*/ 15 h 220"/>
                <a:gd name="T10" fmla="*/ 160 w 280"/>
                <a:gd name="T11" fmla="*/ 40 h 220"/>
                <a:gd name="T12" fmla="*/ 120 w 280"/>
                <a:gd name="T13" fmla="*/ 40 h 220"/>
                <a:gd name="T14" fmla="*/ 120 w 280"/>
                <a:gd name="T15" fmla="*/ 15 h 220"/>
                <a:gd name="T16" fmla="*/ 100 w 280"/>
                <a:gd name="T17" fmla="*/ 0 h 220"/>
                <a:gd name="T18" fmla="*/ 80 w 280"/>
                <a:gd name="T19" fmla="*/ 15 h 220"/>
                <a:gd name="T20" fmla="*/ 80 w 280"/>
                <a:gd name="T21" fmla="*/ 40 h 220"/>
                <a:gd name="T22" fmla="*/ 71 w 280"/>
                <a:gd name="T23" fmla="*/ 40 h 220"/>
                <a:gd name="T24" fmla="*/ 54 w 280"/>
                <a:gd name="T25" fmla="*/ 49 h 220"/>
                <a:gd name="T26" fmla="*/ 0 w 280"/>
                <a:gd name="T27" fmla="*/ 160 h 220"/>
                <a:gd name="T28" fmla="*/ 0 w 280"/>
                <a:gd name="T29" fmla="*/ 200 h 220"/>
                <a:gd name="T30" fmla="*/ 20 w 280"/>
                <a:gd name="T31" fmla="*/ 220 h 220"/>
                <a:gd name="T32" fmla="*/ 260 w 280"/>
                <a:gd name="T33" fmla="*/ 220 h 220"/>
                <a:gd name="T34" fmla="*/ 280 w 280"/>
                <a:gd name="T35" fmla="*/ 200 h 220"/>
                <a:gd name="T36" fmla="*/ 280 w 280"/>
                <a:gd name="T37" fmla="*/ 162 h 220"/>
                <a:gd name="T38" fmla="*/ 226 w 280"/>
                <a:gd name="T39" fmla="*/ 48 h 220"/>
                <a:gd name="T40" fmla="*/ 210 w 280"/>
                <a:gd name="T41" fmla="*/ 40 h 220"/>
                <a:gd name="T42" fmla="*/ 140 w 280"/>
                <a:gd name="T43" fmla="*/ 200 h 220"/>
                <a:gd name="T44" fmla="*/ 80 w 280"/>
                <a:gd name="T45" fmla="*/ 140 h 220"/>
                <a:gd name="T46" fmla="*/ 140 w 280"/>
                <a:gd name="T47" fmla="*/ 80 h 220"/>
                <a:gd name="T48" fmla="*/ 200 w 280"/>
                <a:gd name="T49" fmla="*/ 140 h 220"/>
                <a:gd name="T50" fmla="*/ 140 w 280"/>
                <a:gd name="T51" fmla="*/ 2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0" h="220">
                  <a:moveTo>
                    <a:pt x="210" y="40"/>
                  </a:moveTo>
                  <a:cubicBezTo>
                    <a:pt x="200" y="40"/>
                    <a:pt x="200" y="40"/>
                    <a:pt x="200" y="40"/>
                  </a:cubicBezTo>
                  <a:cubicBezTo>
                    <a:pt x="200" y="15"/>
                    <a:pt x="200" y="15"/>
                    <a:pt x="200" y="15"/>
                  </a:cubicBezTo>
                  <a:cubicBezTo>
                    <a:pt x="200" y="7"/>
                    <a:pt x="191" y="0"/>
                    <a:pt x="180" y="0"/>
                  </a:cubicBezTo>
                  <a:cubicBezTo>
                    <a:pt x="169" y="0"/>
                    <a:pt x="160" y="7"/>
                    <a:pt x="160" y="15"/>
                  </a:cubicBezTo>
                  <a:cubicBezTo>
                    <a:pt x="160" y="40"/>
                    <a:pt x="160" y="40"/>
                    <a:pt x="160" y="40"/>
                  </a:cubicBezTo>
                  <a:cubicBezTo>
                    <a:pt x="120" y="40"/>
                    <a:pt x="120" y="40"/>
                    <a:pt x="120" y="40"/>
                  </a:cubicBezTo>
                  <a:cubicBezTo>
                    <a:pt x="120" y="15"/>
                    <a:pt x="120" y="15"/>
                    <a:pt x="120" y="15"/>
                  </a:cubicBezTo>
                  <a:cubicBezTo>
                    <a:pt x="120" y="7"/>
                    <a:pt x="111" y="0"/>
                    <a:pt x="100" y="0"/>
                  </a:cubicBezTo>
                  <a:cubicBezTo>
                    <a:pt x="89" y="0"/>
                    <a:pt x="80" y="7"/>
                    <a:pt x="80" y="15"/>
                  </a:cubicBezTo>
                  <a:cubicBezTo>
                    <a:pt x="80" y="40"/>
                    <a:pt x="80" y="40"/>
                    <a:pt x="80" y="40"/>
                  </a:cubicBezTo>
                  <a:cubicBezTo>
                    <a:pt x="71" y="40"/>
                    <a:pt x="71" y="40"/>
                    <a:pt x="71" y="40"/>
                  </a:cubicBezTo>
                  <a:cubicBezTo>
                    <a:pt x="64" y="40"/>
                    <a:pt x="58" y="43"/>
                    <a:pt x="54" y="49"/>
                  </a:cubicBezTo>
                  <a:cubicBezTo>
                    <a:pt x="39" y="72"/>
                    <a:pt x="0" y="133"/>
                    <a:pt x="0" y="160"/>
                  </a:cubicBezTo>
                  <a:cubicBezTo>
                    <a:pt x="0" y="200"/>
                    <a:pt x="0" y="200"/>
                    <a:pt x="0" y="200"/>
                  </a:cubicBezTo>
                  <a:cubicBezTo>
                    <a:pt x="0" y="211"/>
                    <a:pt x="9" y="220"/>
                    <a:pt x="20" y="220"/>
                  </a:cubicBezTo>
                  <a:cubicBezTo>
                    <a:pt x="260" y="220"/>
                    <a:pt x="260" y="220"/>
                    <a:pt x="260" y="220"/>
                  </a:cubicBezTo>
                  <a:cubicBezTo>
                    <a:pt x="271" y="220"/>
                    <a:pt x="280" y="211"/>
                    <a:pt x="280" y="200"/>
                  </a:cubicBezTo>
                  <a:cubicBezTo>
                    <a:pt x="280" y="183"/>
                    <a:pt x="280" y="162"/>
                    <a:pt x="280" y="162"/>
                  </a:cubicBezTo>
                  <a:cubicBezTo>
                    <a:pt x="280" y="127"/>
                    <a:pt x="241" y="70"/>
                    <a:pt x="226" y="48"/>
                  </a:cubicBezTo>
                  <a:cubicBezTo>
                    <a:pt x="222" y="43"/>
                    <a:pt x="216" y="40"/>
                    <a:pt x="210" y="40"/>
                  </a:cubicBezTo>
                  <a:close/>
                  <a:moveTo>
                    <a:pt x="140" y="200"/>
                  </a:moveTo>
                  <a:cubicBezTo>
                    <a:pt x="107" y="200"/>
                    <a:pt x="80" y="173"/>
                    <a:pt x="80" y="140"/>
                  </a:cubicBezTo>
                  <a:cubicBezTo>
                    <a:pt x="80" y="107"/>
                    <a:pt x="107" y="80"/>
                    <a:pt x="140" y="80"/>
                  </a:cubicBezTo>
                  <a:cubicBezTo>
                    <a:pt x="173" y="80"/>
                    <a:pt x="200" y="107"/>
                    <a:pt x="200" y="140"/>
                  </a:cubicBezTo>
                  <a:cubicBezTo>
                    <a:pt x="200" y="173"/>
                    <a:pt x="173" y="200"/>
                    <a:pt x="140" y="2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grpSp>
      <p:grpSp>
        <p:nvGrpSpPr>
          <p:cNvPr id="26" name="Group 135"/>
          <p:cNvGrpSpPr/>
          <p:nvPr/>
        </p:nvGrpSpPr>
        <p:grpSpPr>
          <a:xfrm>
            <a:off x="6188712" y="3565045"/>
            <a:ext cx="368538" cy="253976"/>
            <a:chOff x="3175" y="4763"/>
            <a:chExt cx="3130550" cy="2157412"/>
          </a:xfrm>
          <a:solidFill>
            <a:srgbClr val="007CD0"/>
          </a:solidFill>
        </p:grpSpPr>
        <p:sp>
          <p:nvSpPr>
            <p:cNvPr id="27" name="Freeform 65"/>
            <p:cNvSpPr/>
            <p:nvPr/>
          </p:nvSpPr>
          <p:spPr bwMode="auto">
            <a:xfrm>
              <a:off x="387350" y="396875"/>
              <a:ext cx="917575" cy="833437"/>
            </a:xfrm>
            <a:custGeom>
              <a:avLst/>
              <a:gdLst>
                <a:gd name="T0" fmla="*/ 242 w 244"/>
                <a:gd name="T1" fmla="*/ 221 h 221"/>
                <a:gd name="T2" fmla="*/ 237 w 244"/>
                <a:gd name="T3" fmla="*/ 188 h 221"/>
                <a:gd name="T4" fmla="*/ 182 w 244"/>
                <a:gd name="T5" fmla="*/ 159 h 221"/>
                <a:gd name="T6" fmla="*/ 152 w 244"/>
                <a:gd name="T7" fmla="*/ 146 h 221"/>
                <a:gd name="T8" fmla="*/ 152 w 244"/>
                <a:gd name="T9" fmla="*/ 123 h 221"/>
                <a:gd name="T10" fmla="*/ 164 w 244"/>
                <a:gd name="T11" fmla="*/ 94 h 221"/>
                <a:gd name="T12" fmla="*/ 176 w 244"/>
                <a:gd name="T13" fmla="*/ 81 h 221"/>
                <a:gd name="T14" fmla="*/ 168 w 244"/>
                <a:gd name="T15" fmla="*/ 63 h 221"/>
                <a:gd name="T16" fmla="*/ 170 w 244"/>
                <a:gd name="T17" fmla="*/ 38 h 221"/>
                <a:gd name="T18" fmla="*/ 122 w 244"/>
                <a:gd name="T19" fmla="*/ 0 h 221"/>
                <a:gd name="T20" fmla="*/ 74 w 244"/>
                <a:gd name="T21" fmla="*/ 38 h 221"/>
                <a:gd name="T22" fmla="*/ 76 w 244"/>
                <a:gd name="T23" fmla="*/ 63 h 221"/>
                <a:gd name="T24" fmla="*/ 68 w 244"/>
                <a:gd name="T25" fmla="*/ 81 h 221"/>
                <a:gd name="T26" fmla="*/ 80 w 244"/>
                <a:gd name="T27" fmla="*/ 94 h 221"/>
                <a:gd name="T28" fmla="*/ 92 w 244"/>
                <a:gd name="T29" fmla="*/ 123 h 221"/>
                <a:gd name="T30" fmla="*/ 92 w 244"/>
                <a:gd name="T31" fmla="*/ 146 h 221"/>
                <a:gd name="T32" fmla="*/ 62 w 244"/>
                <a:gd name="T33" fmla="*/ 159 h 221"/>
                <a:gd name="T34" fmla="*/ 7 w 244"/>
                <a:gd name="T35" fmla="*/ 188 h 221"/>
                <a:gd name="T36" fmla="*/ 2 w 244"/>
                <a:gd name="T37" fmla="*/ 221 h 221"/>
                <a:gd name="T38" fmla="*/ 242 w 244"/>
                <a:gd name="T3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4" h="221">
                  <a:moveTo>
                    <a:pt x="242" y="221"/>
                  </a:moveTo>
                  <a:cubicBezTo>
                    <a:pt x="242" y="221"/>
                    <a:pt x="244" y="198"/>
                    <a:pt x="237" y="188"/>
                  </a:cubicBezTo>
                  <a:cubicBezTo>
                    <a:pt x="230" y="176"/>
                    <a:pt x="206" y="169"/>
                    <a:pt x="182" y="159"/>
                  </a:cubicBezTo>
                  <a:cubicBezTo>
                    <a:pt x="158" y="149"/>
                    <a:pt x="152" y="146"/>
                    <a:pt x="152" y="146"/>
                  </a:cubicBezTo>
                  <a:cubicBezTo>
                    <a:pt x="152" y="123"/>
                    <a:pt x="152" y="123"/>
                    <a:pt x="152" y="123"/>
                  </a:cubicBezTo>
                  <a:cubicBezTo>
                    <a:pt x="152" y="123"/>
                    <a:pt x="161" y="116"/>
                    <a:pt x="164" y="94"/>
                  </a:cubicBezTo>
                  <a:cubicBezTo>
                    <a:pt x="169" y="96"/>
                    <a:pt x="175" y="86"/>
                    <a:pt x="176" y="81"/>
                  </a:cubicBezTo>
                  <a:cubicBezTo>
                    <a:pt x="176" y="76"/>
                    <a:pt x="175" y="62"/>
                    <a:pt x="168" y="63"/>
                  </a:cubicBezTo>
                  <a:cubicBezTo>
                    <a:pt x="169" y="52"/>
                    <a:pt x="170" y="43"/>
                    <a:pt x="170" y="38"/>
                  </a:cubicBezTo>
                  <a:cubicBezTo>
                    <a:pt x="168" y="19"/>
                    <a:pt x="150" y="0"/>
                    <a:pt x="122" y="0"/>
                  </a:cubicBezTo>
                  <a:cubicBezTo>
                    <a:pt x="94" y="0"/>
                    <a:pt x="76" y="19"/>
                    <a:pt x="74" y="38"/>
                  </a:cubicBezTo>
                  <a:cubicBezTo>
                    <a:pt x="74" y="43"/>
                    <a:pt x="75" y="52"/>
                    <a:pt x="76" y="63"/>
                  </a:cubicBezTo>
                  <a:cubicBezTo>
                    <a:pt x="69" y="62"/>
                    <a:pt x="68" y="76"/>
                    <a:pt x="68" y="81"/>
                  </a:cubicBezTo>
                  <a:cubicBezTo>
                    <a:pt x="69" y="86"/>
                    <a:pt x="75" y="96"/>
                    <a:pt x="80" y="94"/>
                  </a:cubicBezTo>
                  <a:cubicBezTo>
                    <a:pt x="83" y="116"/>
                    <a:pt x="92" y="123"/>
                    <a:pt x="92" y="123"/>
                  </a:cubicBezTo>
                  <a:cubicBezTo>
                    <a:pt x="92" y="146"/>
                    <a:pt x="92" y="146"/>
                    <a:pt x="92" y="146"/>
                  </a:cubicBezTo>
                  <a:cubicBezTo>
                    <a:pt x="92" y="146"/>
                    <a:pt x="86" y="149"/>
                    <a:pt x="62" y="159"/>
                  </a:cubicBezTo>
                  <a:cubicBezTo>
                    <a:pt x="38" y="169"/>
                    <a:pt x="14" y="176"/>
                    <a:pt x="7" y="188"/>
                  </a:cubicBezTo>
                  <a:cubicBezTo>
                    <a:pt x="0" y="198"/>
                    <a:pt x="2" y="221"/>
                    <a:pt x="2" y="221"/>
                  </a:cubicBezTo>
                  <a:lnTo>
                    <a:pt x="242" y="2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28" name="Rectangle 66"/>
            <p:cNvSpPr>
              <a:spLocks noChangeArrowheads="1"/>
            </p:cNvSpPr>
            <p:nvPr/>
          </p:nvSpPr>
          <p:spPr bwMode="auto">
            <a:xfrm>
              <a:off x="1568450" y="396875"/>
              <a:ext cx="782638"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29" name="Rectangle 67"/>
            <p:cNvSpPr>
              <a:spLocks noChangeArrowheads="1"/>
            </p:cNvSpPr>
            <p:nvPr/>
          </p:nvSpPr>
          <p:spPr bwMode="auto">
            <a:xfrm>
              <a:off x="1568450" y="788988"/>
              <a:ext cx="1174750"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30" name="Rectangle 68"/>
            <p:cNvSpPr>
              <a:spLocks noChangeArrowheads="1"/>
            </p:cNvSpPr>
            <p:nvPr/>
          </p:nvSpPr>
          <p:spPr bwMode="auto">
            <a:xfrm>
              <a:off x="1568450" y="1181100"/>
              <a:ext cx="979488"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31" name="Freeform 69"/>
            <p:cNvSpPr>
              <a:spLocks noEditPoints="1"/>
            </p:cNvSpPr>
            <p:nvPr/>
          </p:nvSpPr>
          <p:spPr bwMode="auto">
            <a:xfrm>
              <a:off x="3175" y="4763"/>
              <a:ext cx="3130550" cy="2157412"/>
            </a:xfrm>
            <a:custGeom>
              <a:avLst/>
              <a:gdLst>
                <a:gd name="T0" fmla="*/ 0 w 832"/>
                <a:gd name="T1" fmla="*/ 0 h 572"/>
                <a:gd name="T2" fmla="*/ 0 w 832"/>
                <a:gd name="T3" fmla="*/ 572 h 572"/>
                <a:gd name="T4" fmla="*/ 832 w 832"/>
                <a:gd name="T5" fmla="*/ 572 h 572"/>
                <a:gd name="T6" fmla="*/ 832 w 832"/>
                <a:gd name="T7" fmla="*/ 0 h 572"/>
                <a:gd name="T8" fmla="*/ 0 w 832"/>
                <a:gd name="T9" fmla="*/ 0 h 572"/>
                <a:gd name="T10" fmla="*/ 780 w 832"/>
                <a:gd name="T11" fmla="*/ 520 h 572"/>
                <a:gd name="T12" fmla="*/ 671 w 832"/>
                <a:gd name="T13" fmla="*/ 520 h 572"/>
                <a:gd name="T14" fmla="*/ 676 w 832"/>
                <a:gd name="T15" fmla="*/ 494 h 572"/>
                <a:gd name="T16" fmla="*/ 598 w 832"/>
                <a:gd name="T17" fmla="*/ 416 h 572"/>
                <a:gd name="T18" fmla="*/ 520 w 832"/>
                <a:gd name="T19" fmla="*/ 494 h 572"/>
                <a:gd name="T20" fmla="*/ 525 w 832"/>
                <a:gd name="T21" fmla="*/ 520 h 572"/>
                <a:gd name="T22" fmla="*/ 307 w 832"/>
                <a:gd name="T23" fmla="*/ 520 h 572"/>
                <a:gd name="T24" fmla="*/ 312 w 832"/>
                <a:gd name="T25" fmla="*/ 494 h 572"/>
                <a:gd name="T26" fmla="*/ 234 w 832"/>
                <a:gd name="T27" fmla="*/ 416 h 572"/>
                <a:gd name="T28" fmla="*/ 156 w 832"/>
                <a:gd name="T29" fmla="*/ 494 h 572"/>
                <a:gd name="T30" fmla="*/ 161 w 832"/>
                <a:gd name="T31" fmla="*/ 520 h 572"/>
                <a:gd name="T32" fmla="*/ 52 w 832"/>
                <a:gd name="T33" fmla="*/ 520 h 572"/>
                <a:gd name="T34" fmla="*/ 52 w 832"/>
                <a:gd name="T35" fmla="*/ 52 h 572"/>
                <a:gd name="T36" fmla="*/ 780 w 832"/>
                <a:gd name="T37" fmla="*/ 52 h 572"/>
                <a:gd name="T38" fmla="*/ 780 w 832"/>
                <a:gd name="T39" fmla="*/ 52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2" h="572">
                  <a:moveTo>
                    <a:pt x="0" y="0"/>
                  </a:moveTo>
                  <a:cubicBezTo>
                    <a:pt x="0" y="572"/>
                    <a:pt x="0" y="572"/>
                    <a:pt x="0" y="572"/>
                  </a:cubicBezTo>
                  <a:cubicBezTo>
                    <a:pt x="832" y="572"/>
                    <a:pt x="832" y="572"/>
                    <a:pt x="832" y="572"/>
                  </a:cubicBezTo>
                  <a:cubicBezTo>
                    <a:pt x="832" y="0"/>
                    <a:pt x="832" y="0"/>
                    <a:pt x="832" y="0"/>
                  </a:cubicBezTo>
                  <a:lnTo>
                    <a:pt x="0" y="0"/>
                  </a:lnTo>
                  <a:close/>
                  <a:moveTo>
                    <a:pt x="780" y="520"/>
                  </a:moveTo>
                  <a:cubicBezTo>
                    <a:pt x="671" y="520"/>
                    <a:pt x="671" y="520"/>
                    <a:pt x="671" y="520"/>
                  </a:cubicBezTo>
                  <a:cubicBezTo>
                    <a:pt x="674" y="512"/>
                    <a:pt x="676" y="503"/>
                    <a:pt x="676" y="494"/>
                  </a:cubicBezTo>
                  <a:cubicBezTo>
                    <a:pt x="676" y="451"/>
                    <a:pt x="641" y="416"/>
                    <a:pt x="598" y="416"/>
                  </a:cubicBezTo>
                  <a:cubicBezTo>
                    <a:pt x="555" y="416"/>
                    <a:pt x="520" y="451"/>
                    <a:pt x="520" y="494"/>
                  </a:cubicBezTo>
                  <a:cubicBezTo>
                    <a:pt x="520" y="503"/>
                    <a:pt x="522" y="512"/>
                    <a:pt x="525" y="520"/>
                  </a:cubicBezTo>
                  <a:cubicBezTo>
                    <a:pt x="307" y="520"/>
                    <a:pt x="307" y="520"/>
                    <a:pt x="307" y="520"/>
                  </a:cubicBezTo>
                  <a:cubicBezTo>
                    <a:pt x="310" y="512"/>
                    <a:pt x="312" y="503"/>
                    <a:pt x="312" y="494"/>
                  </a:cubicBezTo>
                  <a:cubicBezTo>
                    <a:pt x="312" y="451"/>
                    <a:pt x="277" y="416"/>
                    <a:pt x="234" y="416"/>
                  </a:cubicBezTo>
                  <a:cubicBezTo>
                    <a:pt x="191" y="416"/>
                    <a:pt x="156" y="451"/>
                    <a:pt x="156" y="494"/>
                  </a:cubicBezTo>
                  <a:cubicBezTo>
                    <a:pt x="156" y="503"/>
                    <a:pt x="158" y="512"/>
                    <a:pt x="161" y="520"/>
                  </a:cubicBezTo>
                  <a:cubicBezTo>
                    <a:pt x="52" y="520"/>
                    <a:pt x="52" y="520"/>
                    <a:pt x="52" y="520"/>
                  </a:cubicBezTo>
                  <a:cubicBezTo>
                    <a:pt x="52" y="52"/>
                    <a:pt x="52" y="52"/>
                    <a:pt x="52" y="52"/>
                  </a:cubicBezTo>
                  <a:cubicBezTo>
                    <a:pt x="780" y="52"/>
                    <a:pt x="780" y="52"/>
                    <a:pt x="780" y="52"/>
                  </a:cubicBezTo>
                  <a:lnTo>
                    <a:pt x="780" y="5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grpSp>
      <p:sp>
        <p:nvSpPr>
          <p:cNvPr id="32" name="Freeform 73"/>
          <p:cNvSpPr/>
          <p:nvPr/>
        </p:nvSpPr>
        <p:spPr bwMode="auto">
          <a:xfrm>
            <a:off x="6220815" y="1706249"/>
            <a:ext cx="304654" cy="303517"/>
          </a:xfrm>
          <a:custGeom>
            <a:avLst/>
            <a:gdLst>
              <a:gd name="T0" fmla="*/ 366 w 451"/>
              <a:gd name="T1" fmla="*/ 355 h 449"/>
              <a:gd name="T2" fmla="*/ 320 w 451"/>
              <a:gd name="T3" fmla="*/ 391 h 449"/>
              <a:gd name="T4" fmla="*/ 173 w 451"/>
              <a:gd name="T5" fmla="*/ 391 h 449"/>
              <a:gd name="T6" fmla="*/ 154 w 451"/>
              <a:gd name="T7" fmla="*/ 363 h 449"/>
              <a:gd name="T8" fmla="*/ 173 w 451"/>
              <a:gd name="T9" fmla="*/ 304 h 449"/>
              <a:gd name="T10" fmla="*/ 405 w 451"/>
              <a:gd name="T11" fmla="*/ 304 h 449"/>
              <a:gd name="T12" fmla="*/ 451 w 451"/>
              <a:gd name="T13" fmla="*/ 103 h 449"/>
              <a:gd name="T14" fmla="*/ 84 w 451"/>
              <a:gd name="T15" fmla="*/ 54 h 449"/>
              <a:gd name="T16" fmla="*/ 55 w 451"/>
              <a:gd name="T17" fmla="*/ 35 h 449"/>
              <a:gd name="T18" fmla="*/ 56 w 451"/>
              <a:gd name="T19" fmla="*/ 28 h 449"/>
              <a:gd name="T20" fmla="*/ 28 w 451"/>
              <a:gd name="T21" fmla="*/ 0 h 449"/>
              <a:gd name="T22" fmla="*/ 0 w 451"/>
              <a:gd name="T23" fmla="*/ 28 h 449"/>
              <a:gd name="T24" fmla="*/ 28 w 451"/>
              <a:gd name="T25" fmla="*/ 56 h 449"/>
              <a:gd name="T26" fmla="*/ 33 w 451"/>
              <a:gd name="T27" fmla="*/ 55 h 449"/>
              <a:gd name="T28" fmla="*/ 68 w 451"/>
              <a:gd name="T29" fmla="*/ 78 h 449"/>
              <a:gd name="T30" fmla="*/ 125 w 451"/>
              <a:gd name="T31" fmla="*/ 304 h 449"/>
              <a:gd name="T32" fmla="*/ 142 w 451"/>
              <a:gd name="T33" fmla="*/ 304 h 449"/>
              <a:gd name="T34" fmla="*/ 127 w 451"/>
              <a:gd name="T35" fmla="*/ 353 h 449"/>
              <a:gd name="T36" fmla="*/ 125 w 451"/>
              <a:gd name="T37" fmla="*/ 353 h 449"/>
              <a:gd name="T38" fmla="*/ 77 w 451"/>
              <a:gd name="T39" fmla="*/ 401 h 449"/>
              <a:gd name="T40" fmla="*/ 125 w 451"/>
              <a:gd name="T41" fmla="*/ 449 h 449"/>
              <a:gd name="T42" fmla="*/ 170 w 451"/>
              <a:gd name="T43" fmla="*/ 420 h 449"/>
              <a:gd name="T44" fmla="*/ 322 w 451"/>
              <a:gd name="T45" fmla="*/ 420 h 449"/>
              <a:gd name="T46" fmla="*/ 366 w 451"/>
              <a:gd name="T47" fmla="*/ 449 h 449"/>
              <a:gd name="T48" fmla="*/ 413 w 451"/>
              <a:gd name="T49" fmla="*/ 402 h 449"/>
              <a:gd name="T50" fmla="*/ 366 w 451"/>
              <a:gd name="T51" fmla="*/ 3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1" h="449">
                <a:moveTo>
                  <a:pt x="366" y="355"/>
                </a:moveTo>
                <a:cubicBezTo>
                  <a:pt x="343" y="355"/>
                  <a:pt x="325" y="371"/>
                  <a:pt x="320" y="391"/>
                </a:cubicBezTo>
                <a:cubicBezTo>
                  <a:pt x="173" y="391"/>
                  <a:pt x="173" y="391"/>
                  <a:pt x="173" y="391"/>
                </a:cubicBezTo>
                <a:cubicBezTo>
                  <a:pt x="170" y="380"/>
                  <a:pt x="164" y="370"/>
                  <a:pt x="154" y="363"/>
                </a:cubicBezTo>
                <a:cubicBezTo>
                  <a:pt x="173" y="304"/>
                  <a:pt x="173" y="304"/>
                  <a:pt x="173" y="304"/>
                </a:cubicBezTo>
                <a:cubicBezTo>
                  <a:pt x="405" y="304"/>
                  <a:pt x="405" y="304"/>
                  <a:pt x="405" y="304"/>
                </a:cubicBezTo>
                <a:cubicBezTo>
                  <a:pt x="451" y="103"/>
                  <a:pt x="451" y="103"/>
                  <a:pt x="451" y="103"/>
                </a:cubicBezTo>
                <a:cubicBezTo>
                  <a:pt x="84" y="54"/>
                  <a:pt x="84" y="54"/>
                  <a:pt x="84" y="54"/>
                </a:cubicBezTo>
                <a:cubicBezTo>
                  <a:pt x="55" y="35"/>
                  <a:pt x="55" y="35"/>
                  <a:pt x="55" y="35"/>
                </a:cubicBezTo>
                <a:cubicBezTo>
                  <a:pt x="56" y="28"/>
                  <a:pt x="56" y="28"/>
                  <a:pt x="56" y="28"/>
                </a:cubicBezTo>
                <a:cubicBezTo>
                  <a:pt x="56" y="13"/>
                  <a:pt x="43" y="0"/>
                  <a:pt x="28" y="0"/>
                </a:cubicBezTo>
                <a:cubicBezTo>
                  <a:pt x="12" y="0"/>
                  <a:pt x="0" y="13"/>
                  <a:pt x="0" y="28"/>
                </a:cubicBezTo>
                <a:cubicBezTo>
                  <a:pt x="0" y="44"/>
                  <a:pt x="12" y="56"/>
                  <a:pt x="28" y="56"/>
                </a:cubicBezTo>
                <a:cubicBezTo>
                  <a:pt x="33" y="55"/>
                  <a:pt x="33" y="55"/>
                  <a:pt x="33" y="55"/>
                </a:cubicBezTo>
                <a:cubicBezTo>
                  <a:pt x="68" y="78"/>
                  <a:pt x="68" y="78"/>
                  <a:pt x="68" y="78"/>
                </a:cubicBezTo>
                <a:cubicBezTo>
                  <a:pt x="125" y="304"/>
                  <a:pt x="125" y="304"/>
                  <a:pt x="125" y="304"/>
                </a:cubicBezTo>
                <a:cubicBezTo>
                  <a:pt x="142" y="304"/>
                  <a:pt x="142" y="304"/>
                  <a:pt x="142" y="304"/>
                </a:cubicBezTo>
                <a:cubicBezTo>
                  <a:pt x="127" y="353"/>
                  <a:pt x="127" y="353"/>
                  <a:pt x="127" y="353"/>
                </a:cubicBezTo>
                <a:cubicBezTo>
                  <a:pt x="125" y="353"/>
                  <a:pt x="125" y="353"/>
                  <a:pt x="125" y="353"/>
                </a:cubicBezTo>
                <a:cubicBezTo>
                  <a:pt x="99" y="353"/>
                  <a:pt x="77" y="374"/>
                  <a:pt x="77" y="401"/>
                </a:cubicBezTo>
                <a:cubicBezTo>
                  <a:pt x="77" y="428"/>
                  <a:pt x="99" y="449"/>
                  <a:pt x="125" y="449"/>
                </a:cubicBezTo>
                <a:cubicBezTo>
                  <a:pt x="145" y="449"/>
                  <a:pt x="162" y="437"/>
                  <a:pt x="170" y="420"/>
                </a:cubicBezTo>
                <a:cubicBezTo>
                  <a:pt x="322" y="420"/>
                  <a:pt x="322" y="420"/>
                  <a:pt x="322" y="420"/>
                </a:cubicBezTo>
                <a:cubicBezTo>
                  <a:pt x="329" y="437"/>
                  <a:pt x="346" y="449"/>
                  <a:pt x="366" y="449"/>
                </a:cubicBezTo>
                <a:cubicBezTo>
                  <a:pt x="392" y="449"/>
                  <a:pt x="413" y="428"/>
                  <a:pt x="413" y="402"/>
                </a:cubicBezTo>
                <a:cubicBezTo>
                  <a:pt x="413" y="376"/>
                  <a:pt x="392" y="355"/>
                  <a:pt x="366" y="355"/>
                </a:cubicBezTo>
                <a:close/>
              </a:path>
            </a:pathLst>
          </a:custGeom>
          <a:solidFill>
            <a:srgbClr val="007CD0"/>
          </a:solidFill>
          <a:ln>
            <a:noFill/>
          </a:ln>
        </p:spPr>
        <p:txBody>
          <a:bodyPr vert="horz" wrap="square" lIns="68580" tIns="34290" rIns="68580" bIns="3429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grpSp>
        <p:nvGrpSpPr>
          <p:cNvPr id="33" name="组合 32"/>
          <p:cNvGrpSpPr/>
          <p:nvPr/>
        </p:nvGrpSpPr>
        <p:grpSpPr>
          <a:xfrm>
            <a:off x="2506734" y="1594206"/>
            <a:ext cx="715109" cy="715108"/>
            <a:chOff x="680580" y="1491630"/>
            <a:chExt cx="1479184" cy="1479182"/>
          </a:xfrm>
        </p:grpSpPr>
        <p:grpSp>
          <p:nvGrpSpPr>
            <p:cNvPr id="34" name="组合 33"/>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7" name="椭圆 36"/>
              <p:cNvSpPr/>
              <p:nvPr/>
            </p:nvSpPr>
            <p:spPr>
              <a:xfrm>
                <a:off x="407840" y="776140"/>
                <a:ext cx="3794420" cy="379442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5"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8" name="Freeform 55"/>
          <p:cNvSpPr/>
          <p:nvPr/>
        </p:nvSpPr>
        <p:spPr bwMode="auto">
          <a:xfrm>
            <a:off x="2696032" y="1709674"/>
            <a:ext cx="309119" cy="383084"/>
          </a:xfrm>
          <a:custGeom>
            <a:avLst/>
            <a:gdLst>
              <a:gd name="T0" fmla="*/ 2 w 491"/>
              <a:gd name="T1" fmla="*/ 370 h 608"/>
              <a:gd name="T2" fmla="*/ 49 w 491"/>
              <a:gd name="T3" fmla="*/ 332 h 608"/>
              <a:gd name="T4" fmla="*/ 112 w 491"/>
              <a:gd name="T5" fmla="*/ 338 h 608"/>
              <a:gd name="T6" fmla="*/ 112 w 491"/>
              <a:gd name="T7" fmla="*/ 337 h 608"/>
              <a:gd name="T8" fmla="*/ 62 w 491"/>
              <a:gd name="T9" fmla="*/ 331 h 608"/>
              <a:gd name="T10" fmla="*/ 29 w 491"/>
              <a:gd name="T11" fmla="*/ 285 h 608"/>
              <a:gd name="T12" fmla="*/ 71 w 491"/>
              <a:gd name="T13" fmla="*/ 247 h 608"/>
              <a:gd name="T14" fmla="*/ 238 w 491"/>
              <a:gd name="T15" fmla="*/ 264 h 608"/>
              <a:gd name="T16" fmla="*/ 262 w 491"/>
              <a:gd name="T17" fmla="*/ 264 h 608"/>
              <a:gd name="T18" fmla="*/ 254 w 491"/>
              <a:gd name="T19" fmla="*/ 124 h 608"/>
              <a:gd name="T20" fmla="*/ 350 w 491"/>
              <a:gd name="T21" fmla="*/ 47 h 608"/>
              <a:gd name="T22" fmla="*/ 355 w 491"/>
              <a:gd name="T23" fmla="*/ 168 h 608"/>
              <a:gd name="T24" fmla="*/ 440 w 491"/>
              <a:gd name="T25" fmla="*/ 342 h 608"/>
              <a:gd name="T26" fmla="*/ 491 w 491"/>
              <a:gd name="T27" fmla="*/ 368 h 608"/>
              <a:gd name="T28" fmla="*/ 491 w 491"/>
              <a:gd name="T29" fmla="*/ 579 h 608"/>
              <a:gd name="T30" fmla="*/ 292 w 491"/>
              <a:gd name="T31" fmla="*/ 608 h 608"/>
              <a:gd name="T32" fmla="*/ 166 w 491"/>
              <a:gd name="T33" fmla="*/ 595 h 608"/>
              <a:gd name="T34" fmla="*/ 62 w 491"/>
              <a:gd name="T35" fmla="*/ 584 h 608"/>
              <a:gd name="T36" fmla="*/ 33 w 491"/>
              <a:gd name="T37" fmla="*/ 539 h 608"/>
              <a:gd name="T38" fmla="*/ 59 w 491"/>
              <a:gd name="T39" fmla="*/ 502 h 608"/>
              <a:gd name="T40" fmla="*/ 45 w 491"/>
              <a:gd name="T41" fmla="*/ 500 h 608"/>
              <a:gd name="T42" fmla="*/ 12 w 491"/>
              <a:gd name="T43" fmla="*/ 454 h 608"/>
              <a:gd name="T44" fmla="*/ 45 w 491"/>
              <a:gd name="T45" fmla="*/ 417 h 608"/>
              <a:gd name="T46" fmla="*/ 40 w 491"/>
              <a:gd name="T47" fmla="*/ 416 h 608"/>
              <a:gd name="T48" fmla="*/ 2 w 491"/>
              <a:gd name="T49" fmla="*/ 37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1" h="608">
                <a:moveTo>
                  <a:pt x="2" y="370"/>
                </a:moveTo>
                <a:cubicBezTo>
                  <a:pt x="5" y="347"/>
                  <a:pt x="25" y="330"/>
                  <a:pt x="49" y="332"/>
                </a:cubicBezTo>
                <a:cubicBezTo>
                  <a:pt x="112" y="338"/>
                  <a:pt x="112" y="338"/>
                  <a:pt x="112" y="338"/>
                </a:cubicBezTo>
                <a:cubicBezTo>
                  <a:pt x="112" y="337"/>
                  <a:pt x="112" y="337"/>
                  <a:pt x="112" y="337"/>
                </a:cubicBezTo>
                <a:cubicBezTo>
                  <a:pt x="62" y="331"/>
                  <a:pt x="62" y="331"/>
                  <a:pt x="62" y="331"/>
                </a:cubicBezTo>
                <a:cubicBezTo>
                  <a:pt x="42" y="329"/>
                  <a:pt x="27" y="309"/>
                  <a:pt x="29" y="285"/>
                </a:cubicBezTo>
                <a:cubicBezTo>
                  <a:pt x="32" y="262"/>
                  <a:pt x="50" y="245"/>
                  <a:pt x="71" y="247"/>
                </a:cubicBezTo>
                <a:cubicBezTo>
                  <a:pt x="238" y="264"/>
                  <a:pt x="238" y="264"/>
                  <a:pt x="238" y="264"/>
                </a:cubicBezTo>
                <a:cubicBezTo>
                  <a:pt x="262" y="264"/>
                  <a:pt x="262" y="264"/>
                  <a:pt x="262" y="264"/>
                </a:cubicBezTo>
                <a:cubicBezTo>
                  <a:pt x="262" y="264"/>
                  <a:pt x="228" y="249"/>
                  <a:pt x="254" y="124"/>
                </a:cubicBezTo>
                <a:cubicBezTo>
                  <a:pt x="280" y="0"/>
                  <a:pt x="350" y="47"/>
                  <a:pt x="350" y="47"/>
                </a:cubicBezTo>
                <a:cubicBezTo>
                  <a:pt x="350" y="47"/>
                  <a:pt x="351" y="153"/>
                  <a:pt x="355" y="168"/>
                </a:cubicBezTo>
                <a:cubicBezTo>
                  <a:pt x="359" y="183"/>
                  <a:pt x="440" y="342"/>
                  <a:pt x="440" y="342"/>
                </a:cubicBezTo>
                <a:cubicBezTo>
                  <a:pt x="440" y="351"/>
                  <a:pt x="491" y="359"/>
                  <a:pt x="491" y="368"/>
                </a:cubicBezTo>
                <a:cubicBezTo>
                  <a:pt x="490" y="441"/>
                  <a:pt x="491" y="503"/>
                  <a:pt x="491" y="579"/>
                </a:cubicBezTo>
                <a:cubicBezTo>
                  <a:pt x="437" y="565"/>
                  <a:pt x="408" y="608"/>
                  <a:pt x="292" y="608"/>
                </a:cubicBezTo>
                <a:cubicBezTo>
                  <a:pt x="254" y="608"/>
                  <a:pt x="206" y="601"/>
                  <a:pt x="166" y="595"/>
                </a:cubicBezTo>
                <a:cubicBezTo>
                  <a:pt x="62" y="584"/>
                  <a:pt x="62" y="584"/>
                  <a:pt x="62" y="584"/>
                </a:cubicBezTo>
                <a:cubicBezTo>
                  <a:pt x="44" y="582"/>
                  <a:pt x="31" y="562"/>
                  <a:pt x="33" y="539"/>
                </a:cubicBezTo>
                <a:cubicBezTo>
                  <a:pt x="35" y="521"/>
                  <a:pt x="46" y="506"/>
                  <a:pt x="59" y="502"/>
                </a:cubicBezTo>
                <a:cubicBezTo>
                  <a:pt x="45" y="500"/>
                  <a:pt x="45" y="500"/>
                  <a:pt x="45" y="500"/>
                </a:cubicBezTo>
                <a:cubicBezTo>
                  <a:pt x="25" y="498"/>
                  <a:pt x="10" y="478"/>
                  <a:pt x="12" y="454"/>
                </a:cubicBezTo>
                <a:cubicBezTo>
                  <a:pt x="14" y="434"/>
                  <a:pt x="28" y="420"/>
                  <a:pt x="45" y="417"/>
                </a:cubicBezTo>
                <a:cubicBezTo>
                  <a:pt x="40" y="416"/>
                  <a:pt x="40" y="416"/>
                  <a:pt x="40" y="416"/>
                </a:cubicBezTo>
                <a:cubicBezTo>
                  <a:pt x="17" y="414"/>
                  <a:pt x="0" y="393"/>
                  <a:pt x="2" y="370"/>
                </a:cubicBezTo>
                <a:close/>
              </a:path>
            </a:pathLst>
          </a:custGeom>
          <a:solidFill>
            <a:srgbClr val="007CD0"/>
          </a:solidFill>
          <a:ln>
            <a:noFill/>
          </a:ln>
        </p:spPr>
        <p:txBody>
          <a:bodyPr vert="horz" wrap="square" lIns="68580" tIns="34290" rIns="68580" bIns="34290" numCol="1" anchor="t" anchorCtr="0" compatLnSpc="1"/>
          <a:lstStyle/>
          <a:p>
            <a:endParaRPr lang="id-ID">
              <a:latin typeface="字魂59号-创粗黑" panose="00000500000000000000" charset="-122"/>
              <a:ea typeface="字魂59号-创粗黑" panose="00000500000000000000" charset="-122"/>
              <a:cs typeface="字魂59号-创粗黑" panose="00000500000000000000" charset="-122"/>
            </a:endParaRPr>
          </a:p>
        </p:txBody>
      </p:sp>
      <p:sp>
        <p:nvSpPr>
          <p:cNvPr id="39" name="TextBox 38"/>
          <p:cNvSpPr txBox="1"/>
          <p:nvPr/>
        </p:nvSpPr>
        <p:spPr>
          <a:xfrm>
            <a:off x="899592" y="3173854"/>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0" name="TextBox 39"/>
          <p:cNvSpPr txBox="1"/>
          <p:nvPr/>
        </p:nvSpPr>
        <p:spPr>
          <a:xfrm>
            <a:off x="755576" y="3478056"/>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单击此处文本单击添加文本单击此处文本单击添加文本单击此处文本单击添加文本</a:t>
            </a:r>
            <a:endParaRPr 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1" name="TextBox 40"/>
          <p:cNvSpPr txBox="1"/>
          <p:nvPr/>
        </p:nvSpPr>
        <p:spPr>
          <a:xfrm>
            <a:off x="931459" y="1445662"/>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2" name="TextBox 41"/>
          <p:cNvSpPr txBox="1"/>
          <p:nvPr/>
        </p:nvSpPr>
        <p:spPr>
          <a:xfrm>
            <a:off x="755576" y="1749864"/>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单击此处文本单击添加文本单击此处文本单击添加文本单击此处文本单击添加文本</a:t>
            </a:r>
            <a:endParaRPr 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3" name="TextBox 42"/>
          <p:cNvSpPr txBox="1"/>
          <p:nvPr/>
        </p:nvSpPr>
        <p:spPr>
          <a:xfrm>
            <a:off x="6372107" y="1388083"/>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TextBox 43"/>
          <p:cNvSpPr txBox="1"/>
          <p:nvPr/>
        </p:nvSpPr>
        <p:spPr>
          <a:xfrm>
            <a:off x="6874985" y="1692285"/>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单击此处文本单击添加文本单击此处文本单击添加文本单击此处文本单击添加文本</a:t>
            </a:r>
            <a:endParaRPr 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5" name="TextBox 44"/>
          <p:cNvSpPr txBox="1"/>
          <p:nvPr/>
        </p:nvSpPr>
        <p:spPr>
          <a:xfrm>
            <a:off x="6393390" y="3188283"/>
            <a:ext cx="1807998" cy="292388"/>
          </a:xfrm>
          <a:prstGeom prst="rect">
            <a:avLst/>
          </a:prstGeom>
          <a:noFill/>
        </p:spPr>
        <p:txBody>
          <a:bodyPr wrap="square" lIns="0" rIns="0" bIns="0" rtlCol="0">
            <a:spAutoFit/>
          </a:bodyPr>
          <a:lstStyle/>
          <a:p>
            <a:pPr algn="ct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46" name="TextBox 45"/>
          <p:cNvSpPr txBox="1"/>
          <p:nvPr/>
        </p:nvSpPr>
        <p:spPr>
          <a:xfrm>
            <a:off x="6857781" y="3492485"/>
            <a:ext cx="1547915" cy="646331"/>
          </a:xfrm>
          <a:prstGeom prst="rect">
            <a:avLst/>
          </a:prstGeom>
          <a:noFill/>
        </p:spPr>
        <p:txBody>
          <a:bodyPr wrap="square" lIns="0" rIns="0" bIns="0" rtlCol="0">
            <a:spAutoFit/>
          </a:bodyPr>
          <a:lstStyle/>
          <a:p>
            <a:pPr algn="ctr">
              <a:lnSpc>
                <a:spcPct val="130000"/>
              </a:lnSpc>
            </a:pPr>
            <a:r>
              <a:rPr lang="zh-CN" alt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单击此处文本单击添加文本单击此处文本单击添加文本单击此处文本单击添加文本</a:t>
            </a:r>
            <a:endParaRPr lang="en-US" sz="1000" dirty="0">
              <a:solidFill>
                <a:schemeClr val="tx1">
                  <a:lumMod val="85000"/>
                  <a:lumOff val="1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47" name="组合 46"/>
          <p:cNvGrpSpPr/>
          <p:nvPr/>
        </p:nvGrpSpPr>
        <p:grpSpPr>
          <a:xfrm>
            <a:off x="3707904" y="1759162"/>
            <a:ext cx="2011893" cy="2011893"/>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50" name="TextBox 49"/>
          <p:cNvSpPr txBox="1"/>
          <p:nvPr/>
        </p:nvSpPr>
        <p:spPr>
          <a:xfrm>
            <a:off x="4045398" y="2405069"/>
            <a:ext cx="1400809" cy="86177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00000"/>
              </a:lnSpc>
            </a:pPr>
            <a:r>
              <a:rPr lang="zh-CN" altLang="en-US" sz="28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lnSpc>
                <a:spcPct val="100000"/>
              </a:lnSpc>
            </a:pPr>
            <a:r>
              <a:rPr lang="zh-CN" altLang="en-US" sz="2800" b="1" dirty="0">
                <a:solidFill>
                  <a:srgbClr val="007CD0"/>
                </a:solidFill>
                <a:latin typeface="字魂59号-创粗黑" panose="00000500000000000000" charset="-122"/>
                <a:ea typeface="字魂59号-创粗黑" panose="00000500000000000000" charset="-122"/>
                <a:cs typeface="字魂59号-创粗黑" panose="00000500000000000000" charset="-122"/>
              </a:rPr>
              <a:t>内容</a:t>
            </a:r>
            <a:endPar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42" presetClass="entr" presetSubtype="0"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1500"/>
                                        <p:tgtEl>
                                          <p:spTgt spid="47"/>
                                        </p:tgtEl>
                                      </p:cBhvr>
                                    </p:animEffect>
                                    <p:anim calcmode="lin" valueType="num">
                                      <p:cBhvr>
                                        <p:cTn id="24" dur="1500" fill="hold"/>
                                        <p:tgtEl>
                                          <p:spTgt spid="47"/>
                                        </p:tgtEl>
                                        <p:attrNameLst>
                                          <p:attrName>ppt_x</p:attrName>
                                        </p:attrNameLst>
                                      </p:cBhvr>
                                      <p:tavLst>
                                        <p:tav tm="0">
                                          <p:val>
                                            <p:strVal val="#ppt_x"/>
                                          </p:val>
                                        </p:tav>
                                        <p:tav tm="100000">
                                          <p:val>
                                            <p:strVal val="#ppt_x"/>
                                          </p:val>
                                        </p:tav>
                                      </p:tavLst>
                                    </p:anim>
                                    <p:anim calcmode="lin" valueType="num">
                                      <p:cBhvr>
                                        <p:cTn id="25" dur="1500" fill="hold"/>
                                        <p:tgtEl>
                                          <p:spTgt spid="47"/>
                                        </p:tgtEl>
                                        <p:attrNameLst>
                                          <p:attrName>ppt_y</p:attrName>
                                        </p:attrNameLst>
                                      </p:cBhvr>
                                      <p:tavLst>
                                        <p:tav tm="0">
                                          <p:val>
                                            <p:strVal val="#ppt_y+.1"/>
                                          </p:val>
                                        </p:tav>
                                        <p:tav tm="100000">
                                          <p:val>
                                            <p:strVal val="#ppt_y"/>
                                          </p:val>
                                        </p:tav>
                                      </p:tavLst>
                                    </p:anim>
                                  </p:childTnLst>
                                </p:cTn>
                              </p:par>
                            </p:childTnLst>
                          </p:cTn>
                        </p:par>
                        <p:par>
                          <p:cTn id="26" fill="hold">
                            <p:stCondLst>
                              <p:cond delay="2860"/>
                            </p:stCondLst>
                            <p:childTnLst>
                              <p:par>
                                <p:cTn id="27" presetID="53" presetClass="entr" presetSubtype="16"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childTnLst>
                          </p:cTn>
                        </p:par>
                        <p:par>
                          <p:cTn id="32" fill="hold">
                            <p:stCondLst>
                              <p:cond delay="3360"/>
                            </p:stCondLst>
                            <p:childTnLst>
                              <p:par>
                                <p:cTn id="33" presetID="53" presetClass="entr" presetSubtype="16"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childTnLst>
                          </p:cTn>
                        </p:par>
                        <p:par>
                          <p:cTn id="38" fill="hold">
                            <p:stCondLst>
                              <p:cond delay="3860"/>
                            </p:stCondLst>
                            <p:childTnLst>
                              <p:par>
                                <p:cTn id="39" presetID="53" presetClass="entr" presetSubtype="16" fill="hold" grpId="0" nodeType="afterEffect">
                                  <p:stCondLst>
                                    <p:cond delay="0"/>
                                  </p:stCondLst>
                                  <p:childTnLst>
                                    <p:set>
                                      <p:cBhvr>
                                        <p:cTn id="40" dur="1" fill="hold">
                                          <p:stCondLst>
                                            <p:cond delay="0"/>
                                          </p:stCondLst>
                                        </p:cTn>
                                        <p:tgtEl>
                                          <p:spTgt spid="38"/>
                                        </p:tgtEl>
                                        <p:attrNameLst>
                                          <p:attrName>style.visibility</p:attrName>
                                        </p:attrNameLst>
                                      </p:cBhvr>
                                      <p:to>
                                        <p:strVal val="visible"/>
                                      </p:to>
                                    </p:set>
                                    <p:anim calcmode="lin" valueType="num">
                                      <p:cBhvr>
                                        <p:cTn id="41" dur="500" fill="hold"/>
                                        <p:tgtEl>
                                          <p:spTgt spid="38"/>
                                        </p:tgtEl>
                                        <p:attrNameLst>
                                          <p:attrName>ppt_w</p:attrName>
                                        </p:attrNameLst>
                                      </p:cBhvr>
                                      <p:tavLst>
                                        <p:tav tm="0">
                                          <p:val>
                                            <p:fltVal val="0"/>
                                          </p:val>
                                        </p:tav>
                                        <p:tav tm="100000">
                                          <p:val>
                                            <p:strVal val="#ppt_w"/>
                                          </p:val>
                                        </p:tav>
                                      </p:tavLst>
                                    </p:anim>
                                    <p:anim calcmode="lin" valueType="num">
                                      <p:cBhvr>
                                        <p:cTn id="42" dur="500" fill="hold"/>
                                        <p:tgtEl>
                                          <p:spTgt spid="38"/>
                                        </p:tgtEl>
                                        <p:attrNameLst>
                                          <p:attrName>ppt_h</p:attrName>
                                        </p:attrNameLst>
                                      </p:cBhvr>
                                      <p:tavLst>
                                        <p:tav tm="0">
                                          <p:val>
                                            <p:fltVal val="0"/>
                                          </p:val>
                                        </p:tav>
                                        <p:tav tm="100000">
                                          <p:val>
                                            <p:strVal val="#ppt_h"/>
                                          </p:val>
                                        </p:tav>
                                      </p:tavLst>
                                    </p:anim>
                                    <p:animEffect transition="in" filter="fade">
                                      <p:cBhvr>
                                        <p:cTn id="43" dur="500"/>
                                        <p:tgtEl>
                                          <p:spTgt spid="38"/>
                                        </p:tgtEl>
                                      </p:cBhvr>
                                    </p:animEffect>
                                  </p:childTnLst>
                                </p:cTn>
                              </p:par>
                            </p:childTnLst>
                          </p:cTn>
                        </p:par>
                        <p:par>
                          <p:cTn id="44" fill="hold">
                            <p:stCondLst>
                              <p:cond delay="4360"/>
                            </p:stCondLst>
                            <p:childTnLst>
                              <p:par>
                                <p:cTn id="45" presetID="53" presetClass="entr" presetSubtype="16"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childTnLst>
                          </p:cTn>
                        </p:par>
                        <p:par>
                          <p:cTn id="50" fill="hold">
                            <p:stCondLst>
                              <p:cond delay="4860"/>
                            </p:stCondLst>
                            <p:childTnLst>
                              <p:par>
                                <p:cTn id="51" presetID="53" presetClass="entr" presetSubtype="16"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childTnLst>
                          </p:cTn>
                        </p:par>
                        <p:par>
                          <p:cTn id="56" fill="hold">
                            <p:stCondLst>
                              <p:cond delay="5360"/>
                            </p:stCondLst>
                            <p:childTnLst>
                              <p:par>
                                <p:cTn id="57" presetID="53" presetClass="entr" presetSubtype="16" fill="hold"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Effect transition="in" filter="fade">
                                      <p:cBhvr>
                                        <p:cTn id="61" dur="500"/>
                                        <p:tgtEl>
                                          <p:spTgt spid="15"/>
                                        </p:tgtEl>
                                      </p:cBhvr>
                                    </p:animEffect>
                                  </p:childTnLst>
                                </p:cTn>
                              </p:par>
                            </p:childTnLst>
                          </p:cTn>
                        </p:par>
                        <p:par>
                          <p:cTn id="62" fill="hold">
                            <p:stCondLst>
                              <p:cond delay="5860"/>
                            </p:stCondLst>
                            <p:childTnLst>
                              <p:par>
                                <p:cTn id="63" presetID="53" presetClass="entr" presetSubtype="16"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childTnLst>
                          </p:cTn>
                        </p:par>
                        <p:par>
                          <p:cTn id="68" fill="hold">
                            <p:stCondLst>
                              <p:cond delay="6360"/>
                            </p:stCondLst>
                            <p:childTnLst>
                              <p:par>
                                <p:cTn id="69" presetID="53" presetClass="entr" presetSubtype="16" fill="hold" nodeType="after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p:cTn id="71" dur="500" fill="hold"/>
                                        <p:tgtEl>
                                          <p:spTgt spid="5"/>
                                        </p:tgtEl>
                                        <p:attrNameLst>
                                          <p:attrName>ppt_w</p:attrName>
                                        </p:attrNameLst>
                                      </p:cBhvr>
                                      <p:tavLst>
                                        <p:tav tm="0">
                                          <p:val>
                                            <p:fltVal val="0"/>
                                          </p:val>
                                        </p:tav>
                                        <p:tav tm="100000">
                                          <p:val>
                                            <p:strVal val="#ppt_w"/>
                                          </p:val>
                                        </p:tav>
                                      </p:tavLst>
                                    </p:anim>
                                    <p:anim calcmode="lin" valueType="num">
                                      <p:cBhvr>
                                        <p:cTn id="72" dur="500" fill="hold"/>
                                        <p:tgtEl>
                                          <p:spTgt spid="5"/>
                                        </p:tgtEl>
                                        <p:attrNameLst>
                                          <p:attrName>ppt_h</p:attrName>
                                        </p:attrNameLst>
                                      </p:cBhvr>
                                      <p:tavLst>
                                        <p:tav tm="0">
                                          <p:val>
                                            <p:fltVal val="0"/>
                                          </p:val>
                                        </p:tav>
                                        <p:tav tm="100000">
                                          <p:val>
                                            <p:strVal val="#ppt_h"/>
                                          </p:val>
                                        </p:tav>
                                      </p:tavLst>
                                    </p:anim>
                                    <p:animEffect transition="in" filter="fade">
                                      <p:cBhvr>
                                        <p:cTn id="73" dur="500"/>
                                        <p:tgtEl>
                                          <p:spTgt spid="5"/>
                                        </p:tgtEl>
                                      </p:cBhvr>
                                    </p:animEffect>
                                  </p:childTnLst>
                                </p:cTn>
                              </p:par>
                            </p:childTnLst>
                          </p:cTn>
                        </p:par>
                        <p:par>
                          <p:cTn id="74" fill="hold">
                            <p:stCondLst>
                              <p:cond delay="6860"/>
                            </p:stCondLst>
                            <p:childTnLst>
                              <p:par>
                                <p:cTn id="75" presetID="53" presetClass="entr" presetSubtype="16"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p:cTn id="77" dur="500" fill="hold"/>
                                        <p:tgtEl>
                                          <p:spTgt spid="26"/>
                                        </p:tgtEl>
                                        <p:attrNameLst>
                                          <p:attrName>ppt_w</p:attrName>
                                        </p:attrNameLst>
                                      </p:cBhvr>
                                      <p:tavLst>
                                        <p:tav tm="0">
                                          <p:val>
                                            <p:fltVal val="0"/>
                                          </p:val>
                                        </p:tav>
                                        <p:tav tm="100000">
                                          <p:val>
                                            <p:strVal val="#ppt_w"/>
                                          </p:val>
                                        </p:tav>
                                      </p:tavLst>
                                    </p:anim>
                                    <p:anim calcmode="lin" valueType="num">
                                      <p:cBhvr>
                                        <p:cTn id="78" dur="500" fill="hold"/>
                                        <p:tgtEl>
                                          <p:spTgt spid="26"/>
                                        </p:tgtEl>
                                        <p:attrNameLst>
                                          <p:attrName>ppt_h</p:attrName>
                                        </p:attrNameLst>
                                      </p:cBhvr>
                                      <p:tavLst>
                                        <p:tav tm="0">
                                          <p:val>
                                            <p:fltVal val="0"/>
                                          </p:val>
                                        </p:tav>
                                        <p:tav tm="100000">
                                          <p:val>
                                            <p:strVal val="#ppt_h"/>
                                          </p:val>
                                        </p:tav>
                                      </p:tavLst>
                                    </p:anim>
                                    <p:animEffect transition="in" filter="fade">
                                      <p:cBhvr>
                                        <p:cTn id="79" dur="500"/>
                                        <p:tgtEl>
                                          <p:spTgt spid="26"/>
                                        </p:tgtEl>
                                      </p:cBhvr>
                                    </p:animEffect>
                                  </p:childTnLst>
                                </p:cTn>
                              </p:par>
                            </p:childTnLst>
                          </p:cTn>
                        </p:par>
                        <p:par>
                          <p:cTn id="80" fill="hold">
                            <p:stCondLst>
                              <p:cond delay="7360"/>
                            </p:stCondLst>
                            <p:childTnLst>
                              <p:par>
                                <p:cTn id="81" presetID="10" presetClass="entr" presetSubtype="0" fill="hold" grpId="0"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500"/>
                                        <p:tgtEl>
                                          <p:spTgt spid="4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500"/>
                                        <p:tgtEl>
                                          <p:spTgt spid="4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fade">
                                      <p:cBhvr>
                                        <p:cTn id="101" dur="500"/>
                                        <p:tgtEl>
                                          <p:spTgt spid="4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2" grpId="0" animBg="1"/>
      <p:bldP spid="38" grpId="0" animBg="1"/>
      <p:bldP spid="39" grpId="0"/>
      <p:bldP spid="40" grpId="0"/>
      <p:bldP spid="41" grpId="0"/>
      <p:bldP spid="42" grpId="0"/>
      <p:bldP spid="43" grpId="0"/>
      <p:bldP spid="44" grpId="0"/>
      <p:bldP spid="45" grpId="0"/>
      <p:bldP spid="46" grpId="0"/>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0"/>
          <p:cNvSpPr/>
          <p:nvPr/>
        </p:nvSpPr>
        <p:spPr>
          <a:xfrm>
            <a:off x="3707904" y="3291830"/>
            <a:ext cx="1415772" cy="461665"/>
          </a:xfrm>
          <a:prstGeom prst="rect">
            <a:avLst/>
          </a:prstGeom>
        </p:spPr>
        <p:txBody>
          <a:bodyPr wrap="none">
            <a:spAutoFit/>
          </a:bodyPr>
          <a:lstStyle/>
          <a:p>
            <a:r>
              <a:rPr lang="zh-CN" alt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24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 name="Rectangle 12"/>
          <p:cNvSpPr/>
          <p:nvPr/>
        </p:nvSpPr>
        <p:spPr>
          <a:xfrm>
            <a:off x="3822090" y="3824897"/>
            <a:ext cx="3196346" cy="65064"/>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字魂59号-创粗黑" panose="00000500000000000000" charset="-122"/>
              <a:ea typeface="字魂59号-创粗黑" panose="00000500000000000000" charset="-122"/>
              <a:cs typeface="字魂59号-创粗黑" panose="00000500000000000000" charset="-122"/>
            </a:endParaRPr>
          </a:p>
        </p:txBody>
      </p:sp>
      <p:sp>
        <p:nvSpPr>
          <p:cNvPr id="15" name="TextBox 14"/>
          <p:cNvSpPr txBox="1"/>
          <p:nvPr/>
        </p:nvSpPr>
        <p:spPr>
          <a:xfrm>
            <a:off x="3712632" y="3889960"/>
            <a:ext cx="3441852" cy="1061829"/>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单击此处添加文本  单击此处添加文本</a:t>
            </a:r>
            <a:endParaRPr lang="en-US" altLang="zh-CN"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50000"/>
              </a:lnSpc>
            </a:pPr>
            <a:r>
              <a:rPr lang="zh-CN" altLang="en-US"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单击此处添加文本  单击此处添加文本</a:t>
            </a:r>
            <a:endParaRPr lang="en-US" altLang="zh-CN"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50000"/>
              </a:lnSpc>
            </a:pPr>
            <a:endParaRPr lang="en-US" altLang="zh-CN" sz="14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16" name="组合 15"/>
          <p:cNvGrpSpPr/>
          <p:nvPr/>
        </p:nvGrpSpPr>
        <p:grpSpPr>
          <a:xfrm rot="5400000">
            <a:off x="6753075" y="1363165"/>
            <a:ext cx="2010940" cy="1547790"/>
            <a:chOff x="5027106" y="2345385"/>
            <a:chExt cx="1172844" cy="902720"/>
          </a:xfrm>
        </p:grpSpPr>
        <p:grpSp>
          <p:nvGrpSpPr>
            <p:cNvPr id="17" name="组合 1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1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8" name="TextBox 33"/>
            <p:cNvSpPr>
              <a:spLocks noChangeArrowheads="1"/>
            </p:cNvSpPr>
            <p:nvPr/>
          </p:nvSpPr>
          <p:spPr bwMode="auto">
            <a:xfrm rot="16200000">
              <a:off x="5142848" y="2612185"/>
              <a:ext cx="678823" cy="39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单击填</a:t>
              </a:r>
              <a:endParaRPr lang="en-US" altLang="zh-CN" sz="22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加内容</a:t>
              </a:r>
            </a:p>
          </p:txBody>
        </p:sp>
      </p:grpSp>
      <p:grpSp>
        <p:nvGrpSpPr>
          <p:cNvPr id="21" name="组合 20"/>
          <p:cNvGrpSpPr/>
          <p:nvPr/>
        </p:nvGrpSpPr>
        <p:grpSpPr>
          <a:xfrm rot="5400000">
            <a:off x="4988497" y="1363165"/>
            <a:ext cx="2010940" cy="1547790"/>
            <a:chOff x="5027106" y="2345385"/>
            <a:chExt cx="1172844" cy="902720"/>
          </a:xfrm>
        </p:grpSpPr>
        <p:grpSp>
          <p:nvGrpSpPr>
            <p:cNvPr id="22" name="组合 21"/>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25"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3" name="TextBox 33"/>
            <p:cNvSpPr>
              <a:spLocks noChangeArrowheads="1"/>
            </p:cNvSpPr>
            <p:nvPr/>
          </p:nvSpPr>
          <p:spPr bwMode="auto">
            <a:xfrm rot="16200000">
              <a:off x="5142848" y="2612185"/>
              <a:ext cx="678823" cy="39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单击填</a:t>
              </a:r>
              <a:endParaRPr lang="en-US" altLang="zh-CN" sz="22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加内容</a:t>
              </a:r>
            </a:p>
          </p:txBody>
        </p:sp>
      </p:grpSp>
      <p:grpSp>
        <p:nvGrpSpPr>
          <p:cNvPr id="26" name="组合 25"/>
          <p:cNvGrpSpPr/>
          <p:nvPr/>
        </p:nvGrpSpPr>
        <p:grpSpPr>
          <a:xfrm rot="5400000">
            <a:off x="3188297" y="1363165"/>
            <a:ext cx="2010940" cy="1547790"/>
            <a:chOff x="5027106" y="2345385"/>
            <a:chExt cx="1172844" cy="902720"/>
          </a:xfrm>
        </p:grpSpPr>
        <p:grpSp>
          <p:nvGrpSpPr>
            <p:cNvPr id="27" name="组合 26"/>
            <p:cNvGrpSpPr/>
            <p:nvPr/>
          </p:nvGrpSpPr>
          <p:grpSpPr>
            <a:xfrm rot="5400000">
              <a:off x="5162168" y="2210323"/>
              <a:ext cx="902720" cy="1172844"/>
              <a:chOff x="4020870" y="2194485"/>
              <a:chExt cx="1102258" cy="1432090"/>
            </a:xfrm>
            <a:effectLst>
              <a:outerShdw blurRad="444500" dist="254000" dir="8100000" algn="tr" rotWithShape="0">
                <a:prstClr val="black">
                  <a:alpha val="50000"/>
                </a:prstClr>
              </a:outerShdw>
            </a:effectLst>
          </p:grpSpPr>
          <p:sp>
            <p:nvSpPr>
              <p:cNvPr id="29"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0" name="等腰三角形 42"/>
              <p:cNvSpPr/>
              <p:nvPr/>
            </p:nvSpPr>
            <p:spPr>
              <a:xfrm>
                <a:off x="4044926" y="2251926"/>
                <a:ext cx="1054141" cy="1350591"/>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28" name="TextBox 33"/>
            <p:cNvSpPr>
              <a:spLocks noChangeArrowheads="1"/>
            </p:cNvSpPr>
            <p:nvPr/>
          </p:nvSpPr>
          <p:spPr bwMode="auto">
            <a:xfrm rot="16200000">
              <a:off x="5142848" y="2612185"/>
              <a:ext cx="678823" cy="39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单击填</a:t>
              </a:r>
              <a:endParaRPr lang="en-US" altLang="zh-CN" sz="22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2200" b="1" dirty="0">
                  <a:solidFill>
                    <a:srgbClr val="007CD0"/>
                  </a:solidFill>
                  <a:latin typeface="字魂59号-创粗黑" panose="00000500000000000000" charset="-122"/>
                  <a:ea typeface="字魂59号-创粗黑" panose="00000500000000000000" charset="-122"/>
                  <a:cs typeface="字魂59号-创粗黑" panose="00000500000000000000" charset="-122"/>
                </a:rPr>
                <a:t>加内容</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202" y="987574"/>
            <a:ext cx="3181166" cy="3061872"/>
          </a:xfrm>
          <a:prstGeom prst="rect">
            <a:avLst/>
          </a:prstGeom>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6"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362">
                                          <p:stCondLst>
                                            <p:cond delay="0"/>
                                          </p:stCondLst>
                                        </p:cTn>
                                        <p:tgtEl>
                                          <p:spTgt spid="26"/>
                                        </p:tgtEl>
                                      </p:cBhvr>
                                    </p:animEffect>
                                    <p:anim calcmode="lin" valueType="num">
                                      <p:cBhvr>
                                        <p:cTn id="31" dur="1139"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32" dur="415"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3" dur="415" tmFilter="0, 0; 0.125,0.2665; 0.25,0.4; 0.375,0.465; 0.5,0.5;  0.625,0.535; 0.75,0.6; 0.875,0.7335; 1,1">
                                          <p:stCondLst>
                                            <p:cond delay="415"/>
                                          </p:stCondLst>
                                        </p:cTn>
                                        <p:tgtEl>
                                          <p:spTgt spid="26"/>
                                        </p:tgtEl>
                                        <p:attrNameLst>
                                          <p:attrName>ppt_y</p:attrName>
                                        </p:attrNameLst>
                                      </p:cBhvr>
                                      <p:tavLst>
                                        <p:tav tm="0" fmla="#ppt_y-sin(pi*$)/9">
                                          <p:val>
                                            <p:fltVal val="0"/>
                                          </p:val>
                                        </p:tav>
                                        <p:tav tm="100000">
                                          <p:val>
                                            <p:fltVal val="1"/>
                                          </p:val>
                                        </p:tav>
                                      </p:tavLst>
                                    </p:anim>
                                    <p:anim calcmode="lin" valueType="num">
                                      <p:cBhvr>
                                        <p:cTn id="34" dur="207" tmFilter="0, 0; 0.125,0.2665; 0.25,0.4; 0.375,0.465; 0.5,0.5;  0.625,0.535; 0.75,0.6; 0.875,0.7335; 1,1">
                                          <p:stCondLst>
                                            <p:cond delay="828"/>
                                          </p:stCondLst>
                                        </p:cTn>
                                        <p:tgtEl>
                                          <p:spTgt spid="26"/>
                                        </p:tgtEl>
                                        <p:attrNameLst>
                                          <p:attrName>ppt_y</p:attrName>
                                        </p:attrNameLst>
                                      </p:cBhvr>
                                      <p:tavLst>
                                        <p:tav tm="0" fmla="#ppt_y-sin(pi*$)/27">
                                          <p:val>
                                            <p:fltVal val="0"/>
                                          </p:val>
                                        </p:tav>
                                        <p:tav tm="100000">
                                          <p:val>
                                            <p:fltVal val="1"/>
                                          </p:val>
                                        </p:tav>
                                      </p:tavLst>
                                    </p:anim>
                                    <p:anim calcmode="lin" valueType="num">
                                      <p:cBhvr>
                                        <p:cTn id="35" dur="103" tmFilter="0, 0; 0.125,0.2665; 0.25,0.4; 0.375,0.465; 0.5,0.5;  0.625,0.535; 0.75,0.6; 0.875,0.7335; 1,1">
                                          <p:stCondLst>
                                            <p:cond delay="1035"/>
                                          </p:stCondLst>
                                        </p:cTn>
                                        <p:tgtEl>
                                          <p:spTgt spid="26"/>
                                        </p:tgtEl>
                                        <p:attrNameLst>
                                          <p:attrName>ppt_y</p:attrName>
                                        </p:attrNameLst>
                                      </p:cBhvr>
                                      <p:tavLst>
                                        <p:tav tm="0" fmla="#ppt_y-sin(pi*$)/81">
                                          <p:val>
                                            <p:fltVal val="0"/>
                                          </p:val>
                                        </p:tav>
                                        <p:tav tm="100000">
                                          <p:val>
                                            <p:fltVal val="1"/>
                                          </p:val>
                                        </p:tav>
                                      </p:tavLst>
                                    </p:anim>
                                    <p:animScale>
                                      <p:cBhvr>
                                        <p:cTn id="36" dur="16">
                                          <p:stCondLst>
                                            <p:cond delay="406"/>
                                          </p:stCondLst>
                                        </p:cTn>
                                        <p:tgtEl>
                                          <p:spTgt spid="26"/>
                                        </p:tgtEl>
                                      </p:cBhvr>
                                      <p:to x="100000" y="60000"/>
                                    </p:animScale>
                                    <p:animScale>
                                      <p:cBhvr>
                                        <p:cTn id="37" dur="104" decel="50000">
                                          <p:stCondLst>
                                            <p:cond delay="423"/>
                                          </p:stCondLst>
                                        </p:cTn>
                                        <p:tgtEl>
                                          <p:spTgt spid="26"/>
                                        </p:tgtEl>
                                      </p:cBhvr>
                                      <p:to x="100000" y="100000"/>
                                    </p:animScale>
                                    <p:animScale>
                                      <p:cBhvr>
                                        <p:cTn id="38" dur="16">
                                          <p:stCondLst>
                                            <p:cond delay="820"/>
                                          </p:stCondLst>
                                        </p:cTn>
                                        <p:tgtEl>
                                          <p:spTgt spid="26"/>
                                        </p:tgtEl>
                                      </p:cBhvr>
                                      <p:to x="100000" y="80000"/>
                                    </p:animScale>
                                    <p:animScale>
                                      <p:cBhvr>
                                        <p:cTn id="39" dur="104" decel="50000">
                                          <p:stCondLst>
                                            <p:cond delay="836"/>
                                          </p:stCondLst>
                                        </p:cTn>
                                        <p:tgtEl>
                                          <p:spTgt spid="26"/>
                                        </p:tgtEl>
                                      </p:cBhvr>
                                      <p:to x="100000" y="100000"/>
                                    </p:animScale>
                                    <p:animScale>
                                      <p:cBhvr>
                                        <p:cTn id="40" dur="16">
                                          <p:stCondLst>
                                            <p:cond delay="1026"/>
                                          </p:stCondLst>
                                        </p:cTn>
                                        <p:tgtEl>
                                          <p:spTgt spid="26"/>
                                        </p:tgtEl>
                                      </p:cBhvr>
                                      <p:to x="100000" y="90000"/>
                                    </p:animScale>
                                    <p:animScale>
                                      <p:cBhvr>
                                        <p:cTn id="41" dur="104" decel="50000">
                                          <p:stCondLst>
                                            <p:cond delay="1042"/>
                                          </p:stCondLst>
                                        </p:cTn>
                                        <p:tgtEl>
                                          <p:spTgt spid="26"/>
                                        </p:tgtEl>
                                      </p:cBhvr>
                                      <p:to x="100000" y="100000"/>
                                    </p:animScale>
                                    <p:animScale>
                                      <p:cBhvr>
                                        <p:cTn id="42" dur="16">
                                          <p:stCondLst>
                                            <p:cond delay="1130"/>
                                          </p:stCondLst>
                                        </p:cTn>
                                        <p:tgtEl>
                                          <p:spTgt spid="26"/>
                                        </p:tgtEl>
                                      </p:cBhvr>
                                      <p:to x="100000" y="95000"/>
                                    </p:animScale>
                                    <p:animScale>
                                      <p:cBhvr>
                                        <p:cTn id="43" dur="104" decel="50000">
                                          <p:stCondLst>
                                            <p:cond delay="1146"/>
                                          </p:stCondLst>
                                        </p:cTn>
                                        <p:tgtEl>
                                          <p:spTgt spid="26"/>
                                        </p:tgtEl>
                                      </p:cBhvr>
                                      <p:to x="100000" y="100000"/>
                                    </p:animScale>
                                  </p:childTnLst>
                                </p:cTn>
                              </p:par>
                              <p:par>
                                <p:cTn id="44" presetID="26" presetClass="entr" presetSubtype="0" fill="hold" nodeType="withEffect">
                                  <p:stCondLst>
                                    <p:cond delay="25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362">
                                          <p:stCondLst>
                                            <p:cond delay="0"/>
                                          </p:stCondLst>
                                        </p:cTn>
                                        <p:tgtEl>
                                          <p:spTgt spid="21"/>
                                        </p:tgtEl>
                                      </p:cBhvr>
                                    </p:animEffect>
                                    <p:anim calcmode="lin" valueType="num">
                                      <p:cBhvr>
                                        <p:cTn id="47" dur="1139"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48" dur="415"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49" dur="415" tmFilter="0, 0; 0.125,0.2665; 0.25,0.4; 0.375,0.465; 0.5,0.5;  0.625,0.535; 0.75,0.6; 0.875,0.7335; 1,1">
                                          <p:stCondLst>
                                            <p:cond delay="415"/>
                                          </p:stCondLst>
                                        </p:cTn>
                                        <p:tgtEl>
                                          <p:spTgt spid="21"/>
                                        </p:tgtEl>
                                        <p:attrNameLst>
                                          <p:attrName>ppt_y</p:attrName>
                                        </p:attrNameLst>
                                      </p:cBhvr>
                                      <p:tavLst>
                                        <p:tav tm="0" fmla="#ppt_y-sin(pi*$)/9">
                                          <p:val>
                                            <p:fltVal val="0"/>
                                          </p:val>
                                        </p:tav>
                                        <p:tav tm="100000">
                                          <p:val>
                                            <p:fltVal val="1"/>
                                          </p:val>
                                        </p:tav>
                                      </p:tavLst>
                                    </p:anim>
                                    <p:anim calcmode="lin" valueType="num">
                                      <p:cBhvr>
                                        <p:cTn id="50" dur="207" tmFilter="0, 0; 0.125,0.2665; 0.25,0.4; 0.375,0.465; 0.5,0.5;  0.625,0.535; 0.75,0.6; 0.875,0.7335; 1,1">
                                          <p:stCondLst>
                                            <p:cond delay="828"/>
                                          </p:stCondLst>
                                        </p:cTn>
                                        <p:tgtEl>
                                          <p:spTgt spid="21"/>
                                        </p:tgtEl>
                                        <p:attrNameLst>
                                          <p:attrName>ppt_y</p:attrName>
                                        </p:attrNameLst>
                                      </p:cBhvr>
                                      <p:tavLst>
                                        <p:tav tm="0" fmla="#ppt_y-sin(pi*$)/27">
                                          <p:val>
                                            <p:fltVal val="0"/>
                                          </p:val>
                                        </p:tav>
                                        <p:tav tm="100000">
                                          <p:val>
                                            <p:fltVal val="1"/>
                                          </p:val>
                                        </p:tav>
                                      </p:tavLst>
                                    </p:anim>
                                    <p:anim calcmode="lin" valueType="num">
                                      <p:cBhvr>
                                        <p:cTn id="51" dur="103" tmFilter="0, 0; 0.125,0.2665; 0.25,0.4; 0.375,0.465; 0.5,0.5;  0.625,0.535; 0.75,0.6; 0.875,0.7335; 1,1">
                                          <p:stCondLst>
                                            <p:cond delay="1035"/>
                                          </p:stCondLst>
                                        </p:cTn>
                                        <p:tgtEl>
                                          <p:spTgt spid="21"/>
                                        </p:tgtEl>
                                        <p:attrNameLst>
                                          <p:attrName>ppt_y</p:attrName>
                                        </p:attrNameLst>
                                      </p:cBhvr>
                                      <p:tavLst>
                                        <p:tav tm="0" fmla="#ppt_y-sin(pi*$)/81">
                                          <p:val>
                                            <p:fltVal val="0"/>
                                          </p:val>
                                        </p:tav>
                                        <p:tav tm="100000">
                                          <p:val>
                                            <p:fltVal val="1"/>
                                          </p:val>
                                        </p:tav>
                                      </p:tavLst>
                                    </p:anim>
                                    <p:animScale>
                                      <p:cBhvr>
                                        <p:cTn id="52" dur="16">
                                          <p:stCondLst>
                                            <p:cond delay="406"/>
                                          </p:stCondLst>
                                        </p:cTn>
                                        <p:tgtEl>
                                          <p:spTgt spid="21"/>
                                        </p:tgtEl>
                                      </p:cBhvr>
                                      <p:to x="100000" y="60000"/>
                                    </p:animScale>
                                    <p:animScale>
                                      <p:cBhvr>
                                        <p:cTn id="53" dur="104" decel="50000">
                                          <p:stCondLst>
                                            <p:cond delay="423"/>
                                          </p:stCondLst>
                                        </p:cTn>
                                        <p:tgtEl>
                                          <p:spTgt spid="21"/>
                                        </p:tgtEl>
                                      </p:cBhvr>
                                      <p:to x="100000" y="100000"/>
                                    </p:animScale>
                                    <p:animScale>
                                      <p:cBhvr>
                                        <p:cTn id="54" dur="16">
                                          <p:stCondLst>
                                            <p:cond delay="820"/>
                                          </p:stCondLst>
                                        </p:cTn>
                                        <p:tgtEl>
                                          <p:spTgt spid="21"/>
                                        </p:tgtEl>
                                      </p:cBhvr>
                                      <p:to x="100000" y="80000"/>
                                    </p:animScale>
                                    <p:animScale>
                                      <p:cBhvr>
                                        <p:cTn id="55" dur="104" decel="50000">
                                          <p:stCondLst>
                                            <p:cond delay="836"/>
                                          </p:stCondLst>
                                        </p:cTn>
                                        <p:tgtEl>
                                          <p:spTgt spid="21"/>
                                        </p:tgtEl>
                                      </p:cBhvr>
                                      <p:to x="100000" y="100000"/>
                                    </p:animScale>
                                    <p:animScale>
                                      <p:cBhvr>
                                        <p:cTn id="56" dur="16">
                                          <p:stCondLst>
                                            <p:cond delay="1026"/>
                                          </p:stCondLst>
                                        </p:cTn>
                                        <p:tgtEl>
                                          <p:spTgt spid="21"/>
                                        </p:tgtEl>
                                      </p:cBhvr>
                                      <p:to x="100000" y="90000"/>
                                    </p:animScale>
                                    <p:animScale>
                                      <p:cBhvr>
                                        <p:cTn id="57" dur="104" decel="50000">
                                          <p:stCondLst>
                                            <p:cond delay="1042"/>
                                          </p:stCondLst>
                                        </p:cTn>
                                        <p:tgtEl>
                                          <p:spTgt spid="21"/>
                                        </p:tgtEl>
                                      </p:cBhvr>
                                      <p:to x="100000" y="100000"/>
                                    </p:animScale>
                                    <p:animScale>
                                      <p:cBhvr>
                                        <p:cTn id="58" dur="16">
                                          <p:stCondLst>
                                            <p:cond delay="1130"/>
                                          </p:stCondLst>
                                        </p:cTn>
                                        <p:tgtEl>
                                          <p:spTgt spid="21"/>
                                        </p:tgtEl>
                                      </p:cBhvr>
                                      <p:to x="100000" y="95000"/>
                                    </p:animScale>
                                    <p:animScale>
                                      <p:cBhvr>
                                        <p:cTn id="59" dur="104" decel="50000">
                                          <p:stCondLst>
                                            <p:cond delay="1146"/>
                                          </p:stCondLst>
                                        </p:cTn>
                                        <p:tgtEl>
                                          <p:spTgt spid="21"/>
                                        </p:tgtEl>
                                      </p:cBhvr>
                                      <p:to x="100000" y="100000"/>
                                    </p:animScale>
                                  </p:childTnLst>
                                </p:cTn>
                              </p:par>
                              <p:par>
                                <p:cTn id="60" presetID="26" presetClass="entr" presetSubtype="0" fill="hold" nodeType="withEffect">
                                  <p:stCondLst>
                                    <p:cond delay="500"/>
                                  </p:stCondLst>
                                  <p:childTnLst>
                                    <p:set>
                                      <p:cBhvr>
                                        <p:cTn id="61" dur="1" fill="hold">
                                          <p:stCondLst>
                                            <p:cond delay="0"/>
                                          </p:stCondLst>
                                        </p:cTn>
                                        <p:tgtEl>
                                          <p:spTgt spid="16"/>
                                        </p:tgtEl>
                                        <p:attrNameLst>
                                          <p:attrName>style.visibility</p:attrName>
                                        </p:attrNameLst>
                                      </p:cBhvr>
                                      <p:to>
                                        <p:strVal val="visible"/>
                                      </p:to>
                                    </p:set>
                                    <p:animEffect transition="in" filter="wipe(down)">
                                      <p:cBhvr>
                                        <p:cTn id="62" dur="362">
                                          <p:stCondLst>
                                            <p:cond delay="0"/>
                                          </p:stCondLst>
                                        </p:cTn>
                                        <p:tgtEl>
                                          <p:spTgt spid="16"/>
                                        </p:tgtEl>
                                      </p:cBhvr>
                                    </p:animEffect>
                                    <p:anim calcmode="lin" valueType="num">
                                      <p:cBhvr>
                                        <p:cTn id="63" dur="1139"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64" dur="415"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65" dur="415" tmFilter="0, 0; 0.125,0.2665; 0.25,0.4; 0.375,0.465; 0.5,0.5;  0.625,0.535; 0.75,0.6; 0.875,0.7335; 1,1">
                                          <p:stCondLst>
                                            <p:cond delay="415"/>
                                          </p:stCondLst>
                                        </p:cTn>
                                        <p:tgtEl>
                                          <p:spTgt spid="16"/>
                                        </p:tgtEl>
                                        <p:attrNameLst>
                                          <p:attrName>ppt_y</p:attrName>
                                        </p:attrNameLst>
                                      </p:cBhvr>
                                      <p:tavLst>
                                        <p:tav tm="0" fmla="#ppt_y-sin(pi*$)/9">
                                          <p:val>
                                            <p:fltVal val="0"/>
                                          </p:val>
                                        </p:tav>
                                        <p:tav tm="100000">
                                          <p:val>
                                            <p:fltVal val="1"/>
                                          </p:val>
                                        </p:tav>
                                      </p:tavLst>
                                    </p:anim>
                                    <p:anim calcmode="lin" valueType="num">
                                      <p:cBhvr>
                                        <p:cTn id="66" dur="207" tmFilter="0, 0; 0.125,0.2665; 0.25,0.4; 0.375,0.465; 0.5,0.5;  0.625,0.535; 0.75,0.6; 0.875,0.7335; 1,1">
                                          <p:stCondLst>
                                            <p:cond delay="828"/>
                                          </p:stCondLst>
                                        </p:cTn>
                                        <p:tgtEl>
                                          <p:spTgt spid="16"/>
                                        </p:tgtEl>
                                        <p:attrNameLst>
                                          <p:attrName>ppt_y</p:attrName>
                                        </p:attrNameLst>
                                      </p:cBhvr>
                                      <p:tavLst>
                                        <p:tav tm="0" fmla="#ppt_y-sin(pi*$)/27">
                                          <p:val>
                                            <p:fltVal val="0"/>
                                          </p:val>
                                        </p:tav>
                                        <p:tav tm="100000">
                                          <p:val>
                                            <p:fltVal val="1"/>
                                          </p:val>
                                        </p:tav>
                                      </p:tavLst>
                                    </p:anim>
                                    <p:anim calcmode="lin" valueType="num">
                                      <p:cBhvr>
                                        <p:cTn id="67" dur="103" tmFilter="0, 0; 0.125,0.2665; 0.25,0.4; 0.375,0.465; 0.5,0.5;  0.625,0.535; 0.75,0.6; 0.875,0.7335; 1,1">
                                          <p:stCondLst>
                                            <p:cond delay="1035"/>
                                          </p:stCondLst>
                                        </p:cTn>
                                        <p:tgtEl>
                                          <p:spTgt spid="16"/>
                                        </p:tgtEl>
                                        <p:attrNameLst>
                                          <p:attrName>ppt_y</p:attrName>
                                        </p:attrNameLst>
                                      </p:cBhvr>
                                      <p:tavLst>
                                        <p:tav tm="0" fmla="#ppt_y-sin(pi*$)/81">
                                          <p:val>
                                            <p:fltVal val="0"/>
                                          </p:val>
                                        </p:tav>
                                        <p:tav tm="100000">
                                          <p:val>
                                            <p:fltVal val="1"/>
                                          </p:val>
                                        </p:tav>
                                      </p:tavLst>
                                    </p:anim>
                                    <p:animScale>
                                      <p:cBhvr>
                                        <p:cTn id="68" dur="16">
                                          <p:stCondLst>
                                            <p:cond delay="406"/>
                                          </p:stCondLst>
                                        </p:cTn>
                                        <p:tgtEl>
                                          <p:spTgt spid="16"/>
                                        </p:tgtEl>
                                      </p:cBhvr>
                                      <p:to x="100000" y="60000"/>
                                    </p:animScale>
                                    <p:animScale>
                                      <p:cBhvr>
                                        <p:cTn id="69" dur="104" decel="50000">
                                          <p:stCondLst>
                                            <p:cond delay="423"/>
                                          </p:stCondLst>
                                        </p:cTn>
                                        <p:tgtEl>
                                          <p:spTgt spid="16"/>
                                        </p:tgtEl>
                                      </p:cBhvr>
                                      <p:to x="100000" y="100000"/>
                                    </p:animScale>
                                    <p:animScale>
                                      <p:cBhvr>
                                        <p:cTn id="70" dur="16">
                                          <p:stCondLst>
                                            <p:cond delay="820"/>
                                          </p:stCondLst>
                                        </p:cTn>
                                        <p:tgtEl>
                                          <p:spTgt spid="16"/>
                                        </p:tgtEl>
                                      </p:cBhvr>
                                      <p:to x="100000" y="80000"/>
                                    </p:animScale>
                                    <p:animScale>
                                      <p:cBhvr>
                                        <p:cTn id="71" dur="104" decel="50000">
                                          <p:stCondLst>
                                            <p:cond delay="836"/>
                                          </p:stCondLst>
                                        </p:cTn>
                                        <p:tgtEl>
                                          <p:spTgt spid="16"/>
                                        </p:tgtEl>
                                      </p:cBhvr>
                                      <p:to x="100000" y="100000"/>
                                    </p:animScale>
                                    <p:animScale>
                                      <p:cBhvr>
                                        <p:cTn id="72" dur="16">
                                          <p:stCondLst>
                                            <p:cond delay="1026"/>
                                          </p:stCondLst>
                                        </p:cTn>
                                        <p:tgtEl>
                                          <p:spTgt spid="16"/>
                                        </p:tgtEl>
                                      </p:cBhvr>
                                      <p:to x="100000" y="90000"/>
                                    </p:animScale>
                                    <p:animScale>
                                      <p:cBhvr>
                                        <p:cTn id="73" dur="104" decel="50000">
                                          <p:stCondLst>
                                            <p:cond delay="1042"/>
                                          </p:stCondLst>
                                        </p:cTn>
                                        <p:tgtEl>
                                          <p:spTgt spid="16"/>
                                        </p:tgtEl>
                                      </p:cBhvr>
                                      <p:to x="100000" y="100000"/>
                                    </p:animScale>
                                    <p:animScale>
                                      <p:cBhvr>
                                        <p:cTn id="74" dur="16">
                                          <p:stCondLst>
                                            <p:cond delay="1130"/>
                                          </p:stCondLst>
                                        </p:cTn>
                                        <p:tgtEl>
                                          <p:spTgt spid="16"/>
                                        </p:tgtEl>
                                      </p:cBhvr>
                                      <p:to x="100000" y="95000"/>
                                    </p:animScale>
                                    <p:animScale>
                                      <p:cBhvr>
                                        <p:cTn id="75" dur="104" decel="50000">
                                          <p:stCondLst>
                                            <p:cond delay="1146"/>
                                          </p:stCondLst>
                                        </p:cTn>
                                        <p:tgtEl>
                                          <p:spTgt spid="16"/>
                                        </p:tgtEl>
                                      </p:cBhvr>
                                      <p:to x="100000" y="100000"/>
                                    </p:animScale>
                                  </p:childTnLst>
                                </p:cTn>
                              </p:par>
                            </p:childTnLst>
                          </p:cTn>
                        </p:par>
                        <p:par>
                          <p:cTn id="76" fill="hold">
                            <p:stCondLst>
                              <p:cond delay="2500"/>
                            </p:stCondLst>
                            <p:childTnLst>
                              <p:par>
                                <p:cTn id="77" presetID="10" presetClass="entr" presetSubtype="0" fill="hold" grpId="0" nodeType="after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childTnLst>
                          </p:cTn>
                        </p:par>
                        <p:par>
                          <p:cTn id="80" fill="hold">
                            <p:stCondLst>
                              <p:cond delay="3000"/>
                            </p:stCondLst>
                            <p:childTnLst>
                              <p:par>
                                <p:cTn id="81" presetID="22" presetClass="entr" presetSubtype="8" fill="hold" grpId="0" nodeType="after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left)">
                                      <p:cBhvr>
                                        <p:cTn id="83" dur="500"/>
                                        <p:tgtEl>
                                          <p:spTgt spid="14"/>
                                        </p:tgtEl>
                                      </p:cBhvr>
                                    </p:animEffect>
                                  </p:childTnLst>
                                </p:cTn>
                              </p:par>
                            </p:childTnLst>
                          </p:cTn>
                        </p:par>
                        <p:par>
                          <p:cTn id="84" fill="hold">
                            <p:stCondLst>
                              <p:cond delay="3500"/>
                            </p:stCondLst>
                            <p:childTnLst>
                              <p:par>
                                <p:cTn id="85" presetID="10" presetClass="entr" presetSubtype="0" fill="hold" grpId="0" nodeType="after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3" grpId="0"/>
      <p:bldP spid="14" grpId="0" animBg="1"/>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2788781" y="1419622"/>
            <a:ext cx="2846358" cy="2846358"/>
            <a:chOff x="304800" y="673100"/>
            <a:chExt cx="4000500" cy="4000500"/>
          </a:xfrm>
          <a:effectLst>
            <a:outerShdw blurRad="444500" dist="254000" dir="8100000" algn="tr" rotWithShape="0">
              <a:prstClr val="black">
                <a:alpha val="50000"/>
              </a:prstClr>
            </a:outerShdw>
          </a:effectLst>
        </p:grpSpPr>
        <p:sp>
          <p:nvSpPr>
            <p:cNvPr id="6" name="同心圆 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7" name="椭圆 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8" name="组合 7"/>
          <p:cNvGrpSpPr/>
          <p:nvPr/>
        </p:nvGrpSpPr>
        <p:grpSpPr>
          <a:xfrm>
            <a:off x="4716016" y="1448616"/>
            <a:ext cx="623903" cy="623903"/>
            <a:chOff x="304800" y="673100"/>
            <a:chExt cx="4000500" cy="4000500"/>
          </a:xfrm>
          <a:effectLst>
            <a:outerShdw blurRad="317500" dist="1905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椭圆 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CD0"/>
                  </a:solidFill>
                  <a:latin typeface="字魂59号-创粗黑" panose="00000500000000000000" charset="-122"/>
                  <a:ea typeface="字魂59号-创粗黑" panose="00000500000000000000" charset="-122"/>
                  <a:cs typeface="字魂59号-创粗黑" panose="00000500000000000000" charset="-122"/>
                </a:rPr>
                <a:t>1</a:t>
              </a:r>
              <a:endParaRPr lang="zh-CN" altLang="en-US" sz="25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1" name="组合 10"/>
          <p:cNvGrpSpPr/>
          <p:nvPr/>
        </p:nvGrpSpPr>
        <p:grpSpPr>
          <a:xfrm>
            <a:off x="5261064" y="2488506"/>
            <a:ext cx="623903" cy="623903"/>
            <a:chOff x="304800" y="673100"/>
            <a:chExt cx="4000500" cy="4000500"/>
          </a:xfrm>
          <a:effectLst>
            <a:outerShdw blurRad="317500" dist="1905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CD0"/>
                  </a:solidFill>
                  <a:latin typeface="字魂59号-创粗黑" panose="00000500000000000000" charset="-122"/>
                  <a:ea typeface="字魂59号-创粗黑" panose="00000500000000000000" charset="-122"/>
                  <a:cs typeface="字魂59号-创粗黑" panose="00000500000000000000" charset="-122"/>
                </a:rPr>
                <a:t>2</a:t>
              </a:r>
              <a:endParaRPr lang="zh-CN" altLang="en-US" sz="25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4" name="组合 13"/>
          <p:cNvGrpSpPr/>
          <p:nvPr/>
        </p:nvGrpSpPr>
        <p:grpSpPr>
          <a:xfrm>
            <a:off x="4716016" y="3579954"/>
            <a:ext cx="623903" cy="623903"/>
            <a:chOff x="304800" y="673100"/>
            <a:chExt cx="4000500" cy="4000500"/>
          </a:xfrm>
          <a:effectLst>
            <a:outerShdw blurRad="317500" dist="1905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6" name="椭圆 1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500" b="1" dirty="0">
                  <a:solidFill>
                    <a:srgbClr val="007CD0"/>
                  </a:solidFill>
                  <a:latin typeface="字魂59号-创粗黑" panose="00000500000000000000" charset="-122"/>
                  <a:ea typeface="字魂59号-创粗黑" panose="00000500000000000000" charset="-122"/>
                  <a:cs typeface="字魂59号-创粗黑" panose="00000500000000000000" charset="-122"/>
                </a:rPr>
                <a:t>3</a:t>
              </a:r>
              <a:endParaRPr lang="zh-CN" altLang="en-US" sz="25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7" name="TextBox 16"/>
          <p:cNvSpPr txBox="1"/>
          <p:nvPr/>
        </p:nvSpPr>
        <p:spPr>
          <a:xfrm>
            <a:off x="5611772" y="1476863"/>
            <a:ext cx="2200588" cy="559512"/>
          </a:xfrm>
          <a:prstGeom prst="rect">
            <a:avLst/>
          </a:prstGeom>
          <a:noFill/>
        </p:spPr>
        <p:txBody>
          <a:bodyPr wrap="square" lIns="0" tIns="0" rIns="0" bIns="0" rtlCol="0">
            <a:spAutoFit/>
          </a:bodyPr>
          <a:lstStyle/>
          <a:p>
            <a:pPr algn="just">
              <a:lnSpc>
                <a:spcPts val="1500"/>
              </a:lnSpc>
            </a:pPr>
            <a:r>
              <a:rPr lang="zh-CN" altLang="en-US" sz="10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sz="1000" dirty="0">
              <a:latin typeface="字魂59号-创粗黑" panose="00000500000000000000" charset="-122"/>
              <a:ea typeface="字魂59号-创粗黑" panose="00000500000000000000" charset="-122"/>
              <a:cs typeface="字魂59号-创粗黑" panose="00000500000000000000" charset="-122"/>
            </a:endParaRPr>
          </a:p>
        </p:txBody>
      </p:sp>
      <p:sp>
        <p:nvSpPr>
          <p:cNvPr id="18" name="TextBox 17"/>
          <p:cNvSpPr txBox="1"/>
          <p:nvPr/>
        </p:nvSpPr>
        <p:spPr>
          <a:xfrm>
            <a:off x="6043820" y="2516931"/>
            <a:ext cx="2200588" cy="559512"/>
          </a:xfrm>
          <a:prstGeom prst="rect">
            <a:avLst/>
          </a:prstGeom>
          <a:noFill/>
        </p:spPr>
        <p:txBody>
          <a:bodyPr wrap="square" lIns="0" tIns="0" rIns="0" bIns="0" rtlCol="0">
            <a:spAutoFit/>
          </a:bodyPr>
          <a:lstStyle/>
          <a:p>
            <a:pPr algn="just">
              <a:lnSpc>
                <a:spcPts val="1500"/>
              </a:lnSpc>
            </a:pPr>
            <a:r>
              <a:rPr lang="zh-CN" altLang="en-US" sz="10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sz="1000" dirty="0">
              <a:latin typeface="字魂59号-创粗黑" panose="00000500000000000000" charset="-122"/>
              <a:ea typeface="字魂59号-创粗黑" panose="00000500000000000000" charset="-122"/>
              <a:cs typeface="字魂59号-创粗黑" panose="00000500000000000000" charset="-122"/>
            </a:endParaRPr>
          </a:p>
        </p:txBody>
      </p:sp>
      <p:sp>
        <p:nvSpPr>
          <p:cNvPr id="19" name="TextBox 18"/>
          <p:cNvSpPr txBox="1"/>
          <p:nvPr/>
        </p:nvSpPr>
        <p:spPr>
          <a:xfrm>
            <a:off x="5558416" y="3631245"/>
            <a:ext cx="2200588" cy="559512"/>
          </a:xfrm>
          <a:prstGeom prst="rect">
            <a:avLst/>
          </a:prstGeom>
          <a:noFill/>
        </p:spPr>
        <p:txBody>
          <a:bodyPr wrap="square" lIns="0" tIns="0" rIns="0" bIns="0" rtlCol="0">
            <a:spAutoFit/>
          </a:bodyPr>
          <a:lstStyle/>
          <a:p>
            <a:pPr algn="just">
              <a:lnSpc>
                <a:spcPts val="1500"/>
              </a:lnSpc>
            </a:pPr>
            <a:r>
              <a:rPr lang="zh-CN" altLang="en-US" sz="10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点击输入简要文字内容，文字内容需概括精炼，不用多余的文字修饰，言简意赅的说明该项内容。</a:t>
            </a:r>
            <a:endParaRPr lang="en-US" altLang="zh-CN" sz="1000" dirty="0">
              <a:latin typeface="字魂59号-创粗黑" panose="00000500000000000000" charset="-122"/>
              <a:ea typeface="字魂59号-创粗黑" panose="00000500000000000000" charset="-122"/>
              <a:cs typeface="字魂59号-创粗黑" panose="00000500000000000000" charset="-122"/>
            </a:endParaRPr>
          </a:p>
        </p:txBody>
      </p:sp>
      <p:sp>
        <p:nvSpPr>
          <p:cNvPr id="20" name="TextBox 19"/>
          <p:cNvSpPr txBox="1"/>
          <p:nvPr/>
        </p:nvSpPr>
        <p:spPr>
          <a:xfrm>
            <a:off x="3275855" y="2107471"/>
            <a:ext cx="1752111" cy="1373068"/>
          </a:xfrm>
          <a:prstGeom prst="rect">
            <a:avLst/>
          </a:prstGeom>
          <a:noFill/>
        </p:spPr>
        <p:txBody>
          <a:bodyPr wrap="square" lIns="0" tIns="0" rIns="0" bIns="0" rtlCol="0">
            <a:spAutoFit/>
          </a:bodyPr>
          <a:lstStyle/>
          <a:p>
            <a:pPr algn="just">
              <a:lnSpc>
                <a:spcPct val="130000"/>
              </a:lnSpc>
            </a:pPr>
            <a:r>
              <a:rPr lang="zh-CN" altLang="en-US" sz="1400" dirty="0">
                <a:latin typeface="字魂59号-创粗黑" panose="00000500000000000000" charset="-122"/>
                <a:ea typeface="字魂59号-创粗黑" panose="00000500000000000000" charset="-122"/>
                <a:cs typeface="字魂59号-创粗黑" panose="00000500000000000000" charset="-122"/>
              </a:rPr>
              <a:t>点击输入简要文字内容，文字内容需概括精炼，不用多余的文字修饰，言简意赅的说明分项内容</a:t>
            </a:r>
            <a:r>
              <a:rPr lang="en-US" altLang="zh-CN" sz="1400" dirty="0">
                <a:latin typeface="字魂59号-创粗黑" panose="00000500000000000000" charset="-122"/>
                <a:ea typeface="字魂59号-创粗黑" panose="00000500000000000000" charset="-122"/>
                <a:cs typeface="字魂59号-创粗黑" panose="00000500000000000000" charset="-122"/>
              </a:rPr>
              <a: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34" y="1655957"/>
            <a:ext cx="2160240" cy="1975288"/>
          </a:xfrm>
          <a:prstGeom prst="rect">
            <a:avLst/>
          </a:prstGeom>
        </p:spPr>
      </p:pic>
    </p:spTree>
  </p:cSld>
  <p:clrMapOvr>
    <a:masterClrMapping/>
  </p:clrMapOvr>
  <p:transition spd="med" advClick="0" advTm="5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1" fill="hold" nodeType="afterEffect" p14:presetBounceEnd="44000">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14:bounceEnd="44000">
                                          <p:cBhvr additive="base">
                                            <p:cTn id="30" dur="500" fill="hold"/>
                                            <p:tgtEl>
                                              <p:spTgt spid="5"/>
                                            </p:tgtEl>
                                            <p:attrNameLst>
                                              <p:attrName>ppt_x</p:attrName>
                                            </p:attrNameLst>
                                          </p:cBhvr>
                                          <p:tavLst>
                                            <p:tav tm="0">
                                              <p:val>
                                                <p:strVal val="#ppt_x"/>
                                              </p:val>
                                            </p:tav>
                                            <p:tav tm="100000">
                                              <p:val>
                                                <p:strVal val="#ppt_x"/>
                                              </p:val>
                                            </p:tav>
                                          </p:tavLst>
                                        </p:anim>
                                        <p:anim calcmode="lin" valueType="num" p14:bounceEnd="44000">
                                          <p:cBhvr additive="base">
                                            <p:cTn id="31" dur="500" fill="hold"/>
                                            <p:tgtEl>
                                              <p:spTgt spid="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22" presetClass="entr" presetSubtype="1"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par>
                              <p:cTn id="36" fill="hold">
                                <p:stCondLst>
                                  <p:cond delay="2000"/>
                                </p:stCondLst>
                                <p:childTnLst>
                                  <p:par>
                                    <p:cTn id="37" presetID="52"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Scale>
                                          <p:cBhvr>
                                            <p:cTn id="39"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500" decel="50000" fill="hold">
                                              <p:stCondLst>
                                                <p:cond delay="0"/>
                                              </p:stCondLst>
                                            </p:cTn>
                                            <p:tgtEl>
                                              <p:spTgt spid="8"/>
                                            </p:tgtEl>
                                            <p:attrNameLst>
                                              <p:attrName>ppt_x</p:attrName>
                                              <p:attrName>ppt_y</p:attrName>
                                            </p:attrNameLst>
                                          </p:cBhvr>
                                        </p:animMotion>
                                        <p:animEffect transition="in" filter="fade">
                                          <p:cBhvr>
                                            <p:cTn id="41" dur="500"/>
                                            <p:tgtEl>
                                              <p:spTgt spid="8"/>
                                            </p:tgtEl>
                                          </p:cBhvr>
                                        </p:animEffect>
                                      </p:childTnLst>
                                    </p:cTn>
                                  </p:par>
                                </p:childTnLst>
                              </p:cTn>
                            </p:par>
                            <p:par>
                              <p:cTn id="42" fill="hold">
                                <p:stCondLst>
                                  <p:cond delay="2500"/>
                                </p:stCondLst>
                                <p:childTnLst>
                                  <p:par>
                                    <p:cTn id="43" presetID="5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Scale>
                                          <p:cBhvr>
                                            <p:cTn id="45"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1"/>
                                            </p:tgtEl>
                                            <p:attrNameLst>
                                              <p:attrName>ppt_x</p:attrName>
                                              <p:attrName>ppt_y</p:attrName>
                                            </p:attrNameLst>
                                          </p:cBhvr>
                                        </p:animMotion>
                                        <p:animEffect transition="in" filter="fade">
                                          <p:cBhvr>
                                            <p:cTn id="47" dur="500"/>
                                            <p:tgtEl>
                                              <p:spTgt spid="11"/>
                                            </p:tgtEl>
                                          </p:cBhvr>
                                        </p:animEffect>
                                      </p:childTnLst>
                                    </p:cTn>
                                  </p:par>
                                </p:childTnLst>
                              </p:cTn>
                            </p:par>
                            <p:par>
                              <p:cTn id="48" fill="hold">
                                <p:stCondLst>
                                  <p:cond delay="3000"/>
                                </p:stCondLst>
                                <p:childTnLst>
                                  <p:par>
                                    <p:cTn id="49" presetID="52"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Scale>
                                          <p:cBhvr>
                                            <p:cTn id="51"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500" decel="50000" fill="hold">
                                              <p:stCondLst>
                                                <p:cond delay="0"/>
                                              </p:stCondLst>
                                            </p:cTn>
                                            <p:tgtEl>
                                              <p:spTgt spid="14"/>
                                            </p:tgtEl>
                                            <p:attrNameLst>
                                              <p:attrName>ppt_x</p:attrName>
                                              <p:attrName>ppt_y</p:attrName>
                                            </p:attrNameLst>
                                          </p:cBhvr>
                                        </p:animMotion>
                                        <p:animEffect transition="in" filter="fade">
                                          <p:cBhvr>
                                            <p:cTn id="53" dur="500"/>
                                            <p:tgtEl>
                                              <p:spTgt spid="14"/>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par>
                                    <p:cTn id="58" presetID="22" presetClass="entr" presetSubtype="8" fill="hold" grpId="0" nodeType="withEffect">
                                      <p:stCondLst>
                                        <p:cond delay="20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7" grpId="0"/>
          <p:bldP spid="18"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0-#ppt_h/2"/>
                                              </p:val>
                                            </p:tav>
                                            <p:tav tm="100000">
                                              <p:val>
                                                <p:strVal val="#ppt_y"/>
                                              </p:val>
                                            </p:tav>
                                          </p:tavLst>
                                        </p:anim>
                                      </p:childTnLst>
                                    </p:cTn>
                                  </p:par>
                                </p:childTnLst>
                              </p:cTn>
                            </p:par>
                            <p:par>
                              <p:cTn id="32" fill="hold">
                                <p:stCondLst>
                                  <p:cond delay="1500"/>
                                </p:stCondLst>
                                <p:childTnLst>
                                  <p:par>
                                    <p:cTn id="33" presetID="22" presetClass="entr" presetSubtype="1"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up)">
                                          <p:cBhvr>
                                            <p:cTn id="35" dur="500"/>
                                            <p:tgtEl>
                                              <p:spTgt spid="20"/>
                                            </p:tgtEl>
                                          </p:cBhvr>
                                        </p:animEffect>
                                      </p:childTnLst>
                                    </p:cTn>
                                  </p:par>
                                </p:childTnLst>
                              </p:cTn>
                            </p:par>
                            <p:par>
                              <p:cTn id="36" fill="hold">
                                <p:stCondLst>
                                  <p:cond delay="2000"/>
                                </p:stCondLst>
                                <p:childTnLst>
                                  <p:par>
                                    <p:cTn id="37" presetID="52"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Scale>
                                          <p:cBhvr>
                                            <p:cTn id="39"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0" dur="500" decel="50000" fill="hold">
                                              <p:stCondLst>
                                                <p:cond delay="0"/>
                                              </p:stCondLst>
                                            </p:cTn>
                                            <p:tgtEl>
                                              <p:spTgt spid="8"/>
                                            </p:tgtEl>
                                            <p:attrNameLst>
                                              <p:attrName>ppt_x</p:attrName>
                                              <p:attrName>ppt_y</p:attrName>
                                            </p:attrNameLst>
                                          </p:cBhvr>
                                        </p:animMotion>
                                        <p:animEffect transition="in" filter="fade">
                                          <p:cBhvr>
                                            <p:cTn id="41" dur="500"/>
                                            <p:tgtEl>
                                              <p:spTgt spid="8"/>
                                            </p:tgtEl>
                                          </p:cBhvr>
                                        </p:animEffect>
                                      </p:childTnLst>
                                    </p:cTn>
                                  </p:par>
                                </p:childTnLst>
                              </p:cTn>
                            </p:par>
                            <p:par>
                              <p:cTn id="42" fill="hold">
                                <p:stCondLst>
                                  <p:cond delay="2500"/>
                                </p:stCondLst>
                                <p:childTnLst>
                                  <p:par>
                                    <p:cTn id="43" presetID="5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Scale>
                                          <p:cBhvr>
                                            <p:cTn id="45" dur="5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6" dur="500" decel="50000" fill="hold">
                                              <p:stCondLst>
                                                <p:cond delay="0"/>
                                              </p:stCondLst>
                                            </p:cTn>
                                            <p:tgtEl>
                                              <p:spTgt spid="11"/>
                                            </p:tgtEl>
                                            <p:attrNameLst>
                                              <p:attrName>ppt_x</p:attrName>
                                              <p:attrName>ppt_y</p:attrName>
                                            </p:attrNameLst>
                                          </p:cBhvr>
                                        </p:animMotion>
                                        <p:animEffect transition="in" filter="fade">
                                          <p:cBhvr>
                                            <p:cTn id="47" dur="500"/>
                                            <p:tgtEl>
                                              <p:spTgt spid="11"/>
                                            </p:tgtEl>
                                          </p:cBhvr>
                                        </p:animEffect>
                                      </p:childTnLst>
                                    </p:cTn>
                                  </p:par>
                                </p:childTnLst>
                              </p:cTn>
                            </p:par>
                            <p:par>
                              <p:cTn id="48" fill="hold">
                                <p:stCondLst>
                                  <p:cond delay="3000"/>
                                </p:stCondLst>
                                <p:childTnLst>
                                  <p:par>
                                    <p:cTn id="49" presetID="52" presetClass="entr" presetSubtype="0"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Scale>
                                          <p:cBhvr>
                                            <p:cTn id="51"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2" dur="500" decel="50000" fill="hold">
                                              <p:stCondLst>
                                                <p:cond delay="0"/>
                                              </p:stCondLst>
                                            </p:cTn>
                                            <p:tgtEl>
                                              <p:spTgt spid="14"/>
                                            </p:tgtEl>
                                            <p:attrNameLst>
                                              <p:attrName>ppt_x</p:attrName>
                                              <p:attrName>ppt_y</p:attrName>
                                            </p:attrNameLst>
                                          </p:cBhvr>
                                        </p:animMotion>
                                        <p:animEffect transition="in" filter="fade">
                                          <p:cBhvr>
                                            <p:cTn id="53" dur="500"/>
                                            <p:tgtEl>
                                              <p:spTgt spid="14"/>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par>
                                    <p:cTn id="58" presetID="22" presetClass="entr" presetSubtype="8" fill="hold" grpId="0" nodeType="withEffect">
                                      <p:stCondLst>
                                        <p:cond delay="20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7" grpId="0"/>
          <p:bldP spid="18" grpId="0"/>
          <p:bldP spid="19" grpId="0"/>
          <p:bldP spid="20"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 name="组合 4"/>
          <p:cNvGrpSpPr/>
          <p:nvPr/>
        </p:nvGrpSpPr>
        <p:grpSpPr>
          <a:xfrm>
            <a:off x="1619672" y="843558"/>
            <a:ext cx="2982802" cy="2982802"/>
            <a:chOff x="1403648" y="1115468"/>
            <a:chExt cx="1294414" cy="1294414"/>
          </a:xfrm>
        </p:grpSpPr>
        <p:sp>
          <p:nvSpPr>
            <p:cNvPr id="6" name="椭圆 5"/>
            <p:cNvSpPr/>
            <p:nvPr/>
          </p:nvSpPr>
          <p:spPr>
            <a:xfrm>
              <a:off x="1539485" y="1259632"/>
              <a:ext cx="1022740" cy="102274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latin typeface="字魂59号-创粗黑" panose="00000500000000000000" charset="-122"/>
                <a:ea typeface="字魂59号-创粗黑" panose="00000500000000000000" charset="-122"/>
                <a:cs typeface="字魂59号-创粗黑" panose="00000500000000000000" charset="-122"/>
              </a:endParaRPr>
            </a:p>
          </p:txBody>
        </p:sp>
        <p:grpSp>
          <p:nvGrpSpPr>
            <p:cNvPr id="7" name="组合 6"/>
            <p:cNvGrpSpPr/>
            <p:nvPr/>
          </p:nvGrpSpPr>
          <p:grpSpPr>
            <a:xfrm>
              <a:off x="1403648" y="1115468"/>
              <a:ext cx="1294414" cy="1294414"/>
              <a:chOff x="2555776" y="915566"/>
              <a:chExt cx="1944216" cy="1944216"/>
            </a:xfrm>
            <a:effectLst>
              <a:outerShdw blurRad="63500" dist="50800" dir="8100000" algn="tr" rotWithShape="0">
                <a:prstClr val="black">
                  <a:alpha val="35000"/>
                </a:prstClr>
              </a:outerShdw>
            </a:effectLst>
          </p:grpSpPr>
          <p:sp>
            <p:nvSpPr>
              <p:cNvPr id="9" name="同心圆 8"/>
              <p:cNvSpPr/>
              <p:nvPr/>
            </p:nvSpPr>
            <p:spPr>
              <a:xfrm>
                <a:off x="2555776" y="915566"/>
                <a:ext cx="1944216" cy="1944216"/>
              </a:xfrm>
              <a:prstGeom prst="donut">
                <a:avLst>
                  <a:gd name="adj" fmla="val 10097"/>
                </a:avLst>
              </a:prstGeom>
              <a:gradFill flip="none" rotWithShape="1">
                <a:gsLst>
                  <a:gs pos="0">
                    <a:schemeClr val="bg1"/>
                  </a:gs>
                  <a:gs pos="100000">
                    <a:schemeClr val="bg1">
                      <a:lumMod val="85000"/>
                    </a:schemeClr>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0" name="同心圆 9"/>
              <p:cNvSpPr/>
              <p:nvPr/>
            </p:nvSpPr>
            <p:spPr>
              <a:xfrm>
                <a:off x="2733335" y="1093125"/>
                <a:ext cx="1589098" cy="1589098"/>
              </a:xfrm>
              <a:prstGeom prst="donut">
                <a:avLst>
                  <a:gd name="adj" fmla="val 12059"/>
                </a:avLst>
              </a:prstGeom>
              <a:gradFill flip="none" rotWithShape="1">
                <a:gsLst>
                  <a:gs pos="0">
                    <a:schemeClr val="bg1"/>
                  </a:gs>
                  <a:gs pos="100000">
                    <a:schemeClr val="bg1">
                      <a:lumMod val="8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8" name="TextBox 7"/>
            <p:cNvSpPr txBox="1"/>
            <p:nvPr/>
          </p:nvSpPr>
          <p:spPr>
            <a:xfrm>
              <a:off x="1695313" y="1545810"/>
              <a:ext cx="725958" cy="467469"/>
            </a:xfrm>
            <a:prstGeom prst="rect">
              <a:avLst/>
            </a:prstGeom>
            <a:noFill/>
          </p:spPr>
          <p:txBody>
            <a:bodyPr wrap="square" rtlCol="0">
              <a:spAutoFit/>
            </a:bodyPr>
            <a:lstStyle>
              <a:defPPr>
                <a:defRPr lang="zh-CN"/>
              </a:defPPr>
              <a:lvl1pPr algn="ctr">
                <a:defRPr sz="1600" b="1">
                  <a:solidFill>
                    <a:schemeClr val="tx1">
                      <a:lumMod val="65000"/>
                      <a:lumOff val="35000"/>
                    </a:schemeClr>
                  </a:solidFill>
                  <a:effectLst>
                    <a:innerShdw blurRad="63500" dist="50800" dir="13500000">
                      <a:prstClr val="black">
                        <a:alpha val="50000"/>
                      </a:prstClr>
                    </a:innerShdw>
                  </a:effectLst>
                </a:defRPr>
              </a:lvl1pPr>
            </a:lstStyle>
            <a:p>
              <a:r>
                <a:rPr lang="zh-CN" altLang="en-US" sz="3200" dirty="0">
                  <a:solidFill>
                    <a:srgbClr val="007CD0"/>
                  </a:solidFill>
                  <a:effectLst/>
                  <a:latin typeface="字魂59号-创粗黑" panose="00000500000000000000" charset="-122"/>
                  <a:ea typeface="字魂59号-创粗黑" panose="00000500000000000000" charset="-122"/>
                  <a:cs typeface="字魂59号-创粗黑" panose="00000500000000000000" charset="-122"/>
                </a:rPr>
                <a:t>添加</a:t>
              </a:r>
              <a:endParaRPr lang="en-US" altLang="zh-CN" sz="3200" dirty="0">
                <a:solidFill>
                  <a:srgbClr val="007CD0"/>
                </a:solidFill>
                <a:effectLst/>
                <a:latin typeface="字魂59号-创粗黑" panose="00000500000000000000" charset="-122"/>
                <a:ea typeface="字魂59号-创粗黑" panose="00000500000000000000" charset="-122"/>
                <a:cs typeface="字魂59号-创粗黑" panose="00000500000000000000" charset="-122"/>
              </a:endParaRPr>
            </a:p>
            <a:p>
              <a:r>
                <a:rPr lang="zh-CN" altLang="en-US" sz="3200" dirty="0">
                  <a:solidFill>
                    <a:srgbClr val="007CD0"/>
                  </a:solidFill>
                  <a:effectLst/>
                  <a:latin typeface="字魂59号-创粗黑" panose="00000500000000000000" charset="-122"/>
                  <a:ea typeface="字魂59号-创粗黑" panose="00000500000000000000" charset="-122"/>
                  <a:cs typeface="字魂59号-创粗黑" panose="00000500000000000000" charset="-122"/>
                </a:rPr>
                <a:t>文本</a:t>
              </a:r>
            </a:p>
          </p:txBody>
        </p:sp>
      </p:grpSp>
      <p:grpSp>
        <p:nvGrpSpPr>
          <p:cNvPr id="11" name="组合 10"/>
          <p:cNvGrpSpPr/>
          <p:nvPr/>
        </p:nvGrpSpPr>
        <p:grpSpPr>
          <a:xfrm>
            <a:off x="467544" y="2552403"/>
            <a:ext cx="2036904" cy="2036900"/>
            <a:chOff x="304800" y="673100"/>
            <a:chExt cx="4000500" cy="4000500"/>
          </a:xfrm>
          <a:effectLst>
            <a:outerShdw blurRad="444500" dist="254000" dir="8100000" algn="tr" rotWithShape="0">
              <a:prstClr val="black">
                <a:alpha val="50000"/>
              </a:prstClr>
            </a:outerShdw>
          </a:effectLst>
        </p:grpSpPr>
        <p:sp>
          <p:nvSpPr>
            <p:cNvPr id="12" name="同心圆 1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3" name="椭圆 1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14" name="组合 13"/>
          <p:cNvGrpSpPr/>
          <p:nvPr/>
        </p:nvGrpSpPr>
        <p:grpSpPr>
          <a:xfrm>
            <a:off x="3719228" y="2972902"/>
            <a:ext cx="1284820" cy="1284820"/>
            <a:chOff x="5760133" y="2274196"/>
            <a:chExt cx="1284820" cy="1284820"/>
          </a:xfrm>
          <a:solidFill>
            <a:srgbClr val="C00000"/>
          </a:solidFill>
          <a:effectLst>
            <a:outerShdw blurRad="444500" dist="88900" dir="7440000" algn="tl" rotWithShape="0">
              <a:prstClr val="black">
                <a:alpha val="62000"/>
              </a:prstClr>
            </a:outerShdw>
          </a:effectLst>
        </p:grpSpPr>
        <p:sp>
          <p:nvSpPr>
            <p:cNvPr id="15" name="椭圆 14"/>
            <p:cNvSpPr/>
            <p:nvPr/>
          </p:nvSpPr>
          <p:spPr>
            <a:xfrm rot="1245109">
              <a:off x="5760133" y="2274196"/>
              <a:ext cx="1284820" cy="1284820"/>
            </a:xfrm>
            <a:prstGeom prst="ellipse">
              <a:avLst/>
            </a:prstGeom>
            <a:solidFill>
              <a:srgbClr val="007CD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字魂59号-创粗黑" panose="00000500000000000000" charset="-122"/>
                <a:ea typeface="字魂59号-创粗黑" panose="00000500000000000000" charset="-122"/>
                <a:cs typeface="字魂59号-创粗黑" panose="00000500000000000000" charset="-122"/>
              </a:endParaRPr>
            </a:p>
          </p:txBody>
        </p:sp>
        <p:sp>
          <p:nvSpPr>
            <p:cNvPr id="16" name="TextBox 15"/>
            <p:cNvSpPr txBox="1"/>
            <p:nvPr/>
          </p:nvSpPr>
          <p:spPr>
            <a:xfrm flipH="1">
              <a:off x="6101415" y="2634973"/>
              <a:ext cx="631932" cy="584775"/>
            </a:xfrm>
            <a:prstGeom prst="rect">
              <a:avLst/>
            </a:prstGeom>
            <a:noFill/>
            <a:ln>
              <a:noFill/>
            </a:ln>
          </p:spPr>
          <p:txBody>
            <a:bodyPr wrap="square" rtlCol="0">
              <a:spAutoFit/>
            </a:bodyPr>
            <a:lstStyle>
              <a:defPPr>
                <a:defRPr lang="en-US"/>
              </a:defPPr>
              <a:lvl1pPr marR="0" lvl="0" indent="0" algn="ctr" fontAlgn="auto">
                <a:lnSpc>
                  <a:spcPct val="80000"/>
                </a:lnSpc>
                <a:spcBef>
                  <a:spcPts val="0"/>
                </a:spcBef>
                <a:spcAft>
                  <a:spcPts val="0"/>
                </a:spcAft>
                <a:buClrTx/>
                <a:buSzTx/>
                <a:buFontTx/>
                <a:buNone/>
                <a:defRPr kumimoji="0" sz="2800" b="0" i="0" u="none" strike="noStrike" kern="0" cap="none" spc="0" normalizeH="0" baseline="0">
                  <a:ln w="18415" cmpd="sng">
                    <a:noFill/>
                    <a:prstDash val="solid"/>
                  </a:ln>
                  <a:solidFill>
                    <a:schemeClr val="bg1"/>
                  </a:solidFill>
                  <a:effectLst>
                    <a:outerShdw blurRad="63500" sx="102000" sy="102000" algn="ctr" rotWithShape="0">
                      <a:prstClr val="black">
                        <a:alpha val="40000"/>
                      </a:prst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normalizeH="0" baseline="0" noProof="0" dirty="0">
                  <a:ln>
                    <a:noFill/>
                  </a:ln>
                  <a:effectLst/>
                  <a:uLnTx/>
                  <a:uFillTx/>
                  <a:latin typeface="字魂59号-创粗黑" panose="00000500000000000000" charset="-122"/>
                  <a:ea typeface="字魂59号-创粗黑" panose="00000500000000000000" charset="-122"/>
                </a:rPr>
                <a:t>添加</a:t>
              </a:r>
              <a:endParaRPr kumimoji="0" lang="en-US" altLang="zh-CN" sz="1600" b="1" i="0" u="none" strike="noStrike" kern="0" normalizeH="0" baseline="0" noProof="0" dirty="0">
                <a:ln>
                  <a:noFill/>
                </a:ln>
                <a:effectLst/>
                <a:uLnTx/>
                <a:uFillTx/>
                <a:latin typeface="字魂59号-创粗黑" panose="00000500000000000000" charset="-122"/>
                <a:ea typeface="字魂59号-创粗黑" panose="00000500000000000000" charset="-122"/>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1600" b="1" dirty="0">
                  <a:ln>
                    <a:noFill/>
                  </a:ln>
                  <a:effectLst/>
                  <a:latin typeface="字魂59号-创粗黑" panose="00000500000000000000" charset="-122"/>
                  <a:ea typeface="字魂59号-创粗黑" panose="00000500000000000000" charset="-122"/>
                </a:rPr>
                <a:t>文本</a:t>
              </a:r>
              <a:endParaRPr kumimoji="0" lang="zh-CN" altLang="en-US" sz="1600" b="1" i="0" u="none" strike="noStrike" kern="0" normalizeH="0" baseline="0" noProof="0" dirty="0">
                <a:ln>
                  <a:noFill/>
                </a:ln>
                <a:effectLst/>
                <a:uLnTx/>
                <a:uFillTx/>
                <a:latin typeface="字魂59号-创粗黑" panose="00000500000000000000" charset="-122"/>
                <a:ea typeface="字魂59号-创粗黑" panose="00000500000000000000" charset="-122"/>
              </a:endParaRPr>
            </a:p>
          </p:txBody>
        </p:sp>
      </p:grpSp>
      <p:sp>
        <p:nvSpPr>
          <p:cNvPr id="17" name="TextBox 16"/>
          <p:cNvSpPr txBox="1"/>
          <p:nvPr/>
        </p:nvSpPr>
        <p:spPr>
          <a:xfrm>
            <a:off x="1149056" y="3011347"/>
            <a:ext cx="697627" cy="400110"/>
          </a:xfrm>
          <a:prstGeom prst="rect">
            <a:avLst/>
          </a:prstGeom>
          <a:noFill/>
        </p:spPr>
        <p:txBody>
          <a:bodyPr wrap="none" rtlCol="0">
            <a:spAutoFit/>
          </a:bodyPr>
          <a:lstStyle/>
          <a:p>
            <a:r>
              <a:rPr lang="zh-CN" altLang="en-US" sz="2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标题</a:t>
            </a:r>
          </a:p>
        </p:txBody>
      </p:sp>
      <p:sp>
        <p:nvSpPr>
          <p:cNvPr id="18" name="TextBox 42"/>
          <p:cNvSpPr txBox="1"/>
          <p:nvPr/>
        </p:nvSpPr>
        <p:spPr>
          <a:xfrm>
            <a:off x="752142" y="3484522"/>
            <a:ext cx="1467707" cy="553998"/>
          </a:xfrm>
          <a:prstGeom prst="rect">
            <a:avLst/>
          </a:prstGeom>
          <a:noFill/>
        </p:spPr>
        <p:txBody>
          <a:bodyPr wrap="square" rtlCol="0">
            <a:spAutoFit/>
          </a:bodyPr>
          <a:lstStyle/>
          <a:p>
            <a:pPr algn="ct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a:t>
            </a:r>
            <a:endParaRPr lang="en-US" altLang="zh-CN"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a:t>
            </a:r>
            <a:endParaRPr lang="en-US" altLang="zh-CN"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a:t>
            </a:r>
            <a:endParaRPr lang="en-US" altLang="zh-CN"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pic>
        <p:nvPicPr>
          <p:cNvPr id="19" name="图片 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39939" y="942416"/>
            <a:ext cx="2622561" cy="174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10"/>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539939" y="2806234"/>
            <a:ext cx="2622561" cy="174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par>
                          <p:cTn id="26" fill="hold">
                            <p:stCondLst>
                              <p:cond delay="1860"/>
                            </p:stCondLst>
                            <p:childTnLst>
                              <p:par>
                                <p:cTn id="27" presetID="53" presetClass="entr" presetSubtype="16"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par>
                          <p:cTn id="32" fill="hold">
                            <p:stCondLst>
                              <p:cond delay="2360"/>
                            </p:stCondLst>
                            <p:childTnLst>
                              <p:par>
                                <p:cTn id="33" presetID="53" presetClass="entr" presetSubtype="52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anim calcmode="lin" valueType="num">
                                      <p:cBhvr>
                                        <p:cTn id="38" dur="500" fill="hold"/>
                                        <p:tgtEl>
                                          <p:spTgt spid="11"/>
                                        </p:tgtEl>
                                        <p:attrNameLst>
                                          <p:attrName>ppt_x</p:attrName>
                                        </p:attrNameLst>
                                      </p:cBhvr>
                                      <p:tavLst>
                                        <p:tav tm="0">
                                          <p:val>
                                            <p:fltVal val="0.5"/>
                                          </p:val>
                                        </p:tav>
                                        <p:tav tm="100000">
                                          <p:val>
                                            <p:strVal val="#ppt_x"/>
                                          </p:val>
                                        </p:tav>
                                      </p:tavLst>
                                    </p:anim>
                                    <p:anim calcmode="lin" valueType="num">
                                      <p:cBhvr>
                                        <p:cTn id="39" dur="500" fill="hold"/>
                                        <p:tgtEl>
                                          <p:spTgt spid="11"/>
                                        </p:tgtEl>
                                        <p:attrNameLst>
                                          <p:attrName>ppt_y</p:attrName>
                                        </p:attrNameLst>
                                      </p:cBhvr>
                                      <p:tavLst>
                                        <p:tav tm="0">
                                          <p:val>
                                            <p:fltVal val="0.5"/>
                                          </p:val>
                                        </p:tav>
                                        <p:tav tm="100000">
                                          <p:val>
                                            <p:strVal val="#ppt_y"/>
                                          </p:val>
                                        </p:tav>
                                      </p:tavLst>
                                    </p:anim>
                                  </p:childTnLst>
                                </p:cTn>
                              </p:par>
                            </p:childTnLst>
                          </p:cTn>
                        </p:par>
                        <p:par>
                          <p:cTn id="40" fill="hold">
                            <p:stCondLst>
                              <p:cond delay="286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par>
                          <p:cTn id="47" fill="hold">
                            <p:stCondLst>
                              <p:cond delay="3360"/>
                            </p:stCondLst>
                            <p:childTnLst>
                              <p:par>
                                <p:cTn id="48" presetID="42"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par>
                                <p:cTn id="53" presetID="47"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1000"/>
                                        <p:tgtEl>
                                          <p:spTgt spid="20"/>
                                        </p:tgtEl>
                                      </p:cBhvr>
                                    </p:animEffect>
                                    <p:anim calcmode="lin" valueType="num">
                                      <p:cBhvr>
                                        <p:cTn id="56" dur="1000" fill="hold"/>
                                        <p:tgtEl>
                                          <p:spTgt spid="20"/>
                                        </p:tgtEl>
                                        <p:attrNameLst>
                                          <p:attrName>ppt_x</p:attrName>
                                        </p:attrNameLst>
                                      </p:cBhvr>
                                      <p:tavLst>
                                        <p:tav tm="0">
                                          <p:val>
                                            <p:strVal val="#ppt_x"/>
                                          </p:val>
                                        </p:tav>
                                        <p:tav tm="100000">
                                          <p:val>
                                            <p:strVal val="#ppt_x"/>
                                          </p:val>
                                        </p:tav>
                                      </p:tavLst>
                                    </p:anim>
                                    <p:anim calcmode="lin" valueType="num">
                                      <p:cBhvr>
                                        <p:cTn id="5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4" name="组合 23"/>
          <p:cNvGrpSpPr/>
          <p:nvPr/>
        </p:nvGrpSpPr>
        <p:grpSpPr>
          <a:xfrm>
            <a:off x="1162961" y="1275608"/>
            <a:ext cx="2011893" cy="2011893"/>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6" name="椭圆 2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27" name="组合 26"/>
          <p:cNvGrpSpPr/>
          <p:nvPr/>
        </p:nvGrpSpPr>
        <p:grpSpPr>
          <a:xfrm>
            <a:off x="2772694" y="1275608"/>
            <a:ext cx="2011893" cy="2011893"/>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30" name="组合 29"/>
          <p:cNvGrpSpPr/>
          <p:nvPr/>
        </p:nvGrpSpPr>
        <p:grpSpPr>
          <a:xfrm>
            <a:off x="4382427" y="1275608"/>
            <a:ext cx="2011893" cy="2011893"/>
            <a:chOff x="304800" y="673100"/>
            <a:chExt cx="4000500" cy="4000500"/>
          </a:xfrm>
          <a:effectLst>
            <a:outerShdw blurRad="444500" dist="2540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2" name="椭圆 3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grpSp>
        <p:nvGrpSpPr>
          <p:cNvPr id="33" name="组合 32"/>
          <p:cNvGrpSpPr/>
          <p:nvPr/>
        </p:nvGrpSpPr>
        <p:grpSpPr>
          <a:xfrm>
            <a:off x="5992161" y="1275608"/>
            <a:ext cx="2011893" cy="2011893"/>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6" name="TextBox 14"/>
          <p:cNvSpPr>
            <a:spLocks noChangeArrowheads="1"/>
          </p:cNvSpPr>
          <p:nvPr/>
        </p:nvSpPr>
        <p:spPr bwMode="auto">
          <a:xfrm>
            <a:off x="1785272"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01</a:t>
            </a:r>
          </a:p>
        </p:txBody>
      </p:sp>
      <p:sp>
        <p:nvSpPr>
          <p:cNvPr id="37" name="TextBox 15"/>
          <p:cNvSpPr>
            <a:spLocks noChangeArrowheads="1"/>
          </p:cNvSpPr>
          <p:nvPr/>
        </p:nvSpPr>
        <p:spPr bwMode="auto">
          <a:xfrm>
            <a:off x="3353573"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02</a:t>
            </a:r>
          </a:p>
        </p:txBody>
      </p:sp>
      <p:sp>
        <p:nvSpPr>
          <p:cNvPr id="38" name="TextBox 22"/>
          <p:cNvSpPr>
            <a:spLocks noChangeArrowheads="1"/>
          </p:cNvSpPr>
          <p:nvPr/>
        </p:nvSpPr>
        <p:spPr bwMode="auto">
          <a:xfrm>
            <a:off x="1259636" y="2368428"/>
            <a:ext cx="1747837"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     输入标题</a:t>
            </a:r>
          </a:p>
        </p:txBody>
      </p:sp>
      <p:sp>
        <p:nvSpPr>
          <p:cNvPr id="39" name="TextBox 24"/>
          <p:cNvSpPr>
            <a:spLocks noChangeArrowheads="1"/>
          </p:cNvSpPr>
          <p:nvPr/>
        </p:nvSpPr>
        <p:spPr bwMode="auto">
          <a:xfrm>
            <a:off x="2843808" y="2368428"/>
            <a:ext cx="1746250"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     输入标题</a:t>
            </a:r>
          </a:p>
        </p:txBody>
      </p:sp>
      <p:sp>
        <p:nvSpPr>
          <p:cNvPr id="40" name="TextBox 16"/>
          <p:cNvSpPr>
            <a:spLocks noChangeArrowheads="1"/>
          </p:cNvSpPr>
          <p:nvPr/>
        </p:nvSpPr>
        <p:spPr bwMode="auto">
          <a:xfrm>
            <a:off x="5008616"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03</a:t>
            </a:r>
          </a:p>
        </p:txBody>
      </p:sp>
      <p:sp>
        <p:nvSpPr>
          <p:cNvPr id="41" name="TextBox 26"/>
          <p:cNvSpPr>
            <a:spLocks noChangeArrowheads="1"/>
          </p:cNvSpPr>
          <p:nvPr/>
        </p:nvSpPr>
        <p:spPr bwMode="auto">
          <a:xfrm>
            <a:off x="4502204" y="2368428"/>
            <a:ext cx="1747837"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     输入标题</a:t>
            </a:r>
          </a:p>
        </p:txBody>
      </p:sp>
      <p:sp>
        <p:nvSpPr>
          <p:cNvPr id="42" name="TextBox 17"/>
          <p:cNvSpPr>
            <a:spLocks noChangeArrowheads="1"/>
          </p:cNvSpPr>
          <p:nvPr/>
        </p:nvSpPr>
        <p:spPr bwMode="auto">
          <a:xfrm>
            <a:off x="6588228" y="1698945"/>
            <a:ext cx="755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04</a:t>
            </a:r>
          </a:p>
        </p:txBody>
      </p:sp>
      <p:sp>
        <p:nvSpPr>
          <p:cNvPr id="43" name="TextBox 28"/>
          <p:cNvSpPr>
            <a:spLocks noChangeArrowheads="1"/>
          </p:cNvSpPr>
          <p:nvPr/>
        </p:nvSpPr>
        <p:spPr bwMode="auto">
          <a:xfrm>
            <a:off x="6304012" y="2368428"/>
            <a:ext cx="1746250" cy="38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700" b="1" dirty="0">
                <a:latin typeface="字魂59号-创粗黑" panose="00000500000000000000" charset="-122"/>
                <a:ea typeface="字魂59号-创粗黑" panose="00000500000000000000" charset="-122"/>
                <a:cs typeface="字魂59号-创粗黑" panose="00000500000000000000" charset="-122"/>
                <a:sym typeface="微软雅黑" panose="020B0503020204020204" pitchFamily="34" charset="-122"/>
              </a:rPr>
              <a:t>  输入标题</a:t>
            </a:r>
          </a:p>
        </p:txBody>
      </p:sp>
      <p:sp>
        <p:nvSpPr>
          <p:cNvPr id="44" name="矩形 60"/>
          <p:cNvSpPr>
            <a:spLocks noChangeArrowheads="1"/>
          </p:cNvSpPr>
          <p:nvPr/>
        </p:nvSpPr>
        <p:spPr bwMode="auto">
          <a:xfrm>
            <a:off x="1061569" y="3719549"/>
            <a:ext cx="7254851" cy="54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nSpc>
                <a:spcPct val="130000"/>
              </a:lnSpc>
            </a:pPr>
            <a:r>
              <a:rPr lang="zh-CN" altLang="en-US" sz="12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单击此处添加文本单击此处添加文本单击此处添加文本单击此处添加文本单击此处添加文本单击此处添加</a:t>
            </a:r>
            <a:endParaRPr lang="en-US" altLang="zh-CN" sz="12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a:p>
            <a:pPr>
              <a:lnSpc>
                <a:spcPct val="130000"/>
              </a:lnSpc>
            </a:pPr>
            <a:r>
              <a:rPr lang="zh-CN" altLang="en-US" sz="12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单击此处添加文本单击此处添加文本单击此处添加文本单击此处添加文本单击此处添加文本</a:t>
            </a:r>
            <a:endParaRPr lang="en-US" altLang="zh-CN" sz="12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cxnSp>
        <p:nvCxnSpPr>
          <p:cNvPr id="45" name="Straight Connector 42"/>
          <p:cNvCxnSpPr/>
          <p:nvPr/>
        </p:nvCxnSpPr>
        <p:spPr>
          <a:xfrm>
            <a:off x="899596" y="3575531"/>
            <a:ext cx="7492057" cy="0"/>
          </a:xfrm>
          <a:prstGeom prst="line">
            <a:avLst/>
          </a:prstGeom>
          <a:ln w="12700">
            <a:solidFill>
              <a:schemeClr val="bg1">
                <a:lumMod val="65000"/>
              </a:schemeClr>
            </a:solidFill>
            <a:prstDash val="sysDot"/>
            <a:headEnd type="oval" w="med" len="med"/>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Click="0" advTm="5000">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14:presetBounceEnd="40000">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14:bounceEnd="40000">
                                          <p:cBhvr additive="base">
                                            <p:cTn id="23" dur="5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14:presetBounceEnd="40000">
                                      <p:stCondLst>
                                        <p:cond delay="300"/>
                                      </p:stCondLst>
                                      <p:childTnLst>
                                        <p:set>
                                          <p:cBhvr>
                                            <p:cTn id="26" dur="1" fill="hold">
                                              <p:stCondLst>
                                                <p:cond delay="0"/>
                                              </p:stCondLst>
                                            </p:cTn>
                                            <p:tgtEl>
                                              <p:spTgt spid="27"/>
                                            </p:tgtEl>
                                            <p:attrNameLst>
                                              <p:attrName>style.visibility</p:attrName>
                                            </p:attrNameLst>
                                          </p:cBhvr>
                                          <p:to>
                                            <p:strVal val="visible"/>
                                          </p:to>
                                        </p:set>
                                        <p:anim calcmode="lin" valueType="num" p14:bounceEnd="40000">
                                          <p:cBhvr additive="base">
                                            <p:cTn id="27" dur="500" fill="hold"/>
                                            <p:tgtEl>
                                              <p:spTgt spid="27"/>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14:presetBounceEnd="40000">
                                      <p:stCondLst>
                                        <p:cond delay="600"/>
                                      </p:stCondLst>
                                      <p:childTnLst>
                                        <p:set>
                                          <p:cBhvr>
                                            <p:cTn id="30" dur="1" fill="hold">
                                              <p:stCondLst>
                                                <p:cond delay="0"/>
                                              </p:stCondLst>
                                            </p:cTn>
                                            <p:tgtEl>
                                              <p:spTgt spid="30"/>
                                            </p:tgtEl>
                                            <p:attrNameLst>
                                              <p:attrName>style.visibility</p:attrName>
                                            </p:attrNameLst>
                                          </p:cBhvr>
                                          <p:to>
                                            <p:strVal val="visible"/>
                                          </p:to>
                                        </p:set>
                                        <p:anim calcmode="lin" valueType="num" p14:bounceEnd="40000">
                                          <p:cBhvr additive="base">
                                            <p:cTn id="31" dur="5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14:presetBounceEnd="40000">
                                      <p:stCondLst>
                                        <p:cond delay="900"/>
                                      </p:stCondLst>
                                      <p:childTnLst>
                                        <p:set>
                                          <p:cBhvr>
                                            <p:cTn id="34" dur="1" fill="hold">
                                              <p:stCondLst>
                                                <p:cond delay="0"/>
                                              </p:stCondLst>
                                            </p:cTn>
                                            <p:tgtEl>
                                              <p:spTgt spid="33"/>
                                            </p:tgtEl>
                                            <p:attrNameLst>
                                              <p:attrName>style.visibility</p:attrName>
                                            </p:attrNameLst>
                                          </p:cBhvr>
                                          <p:to>
                                            <p:strVal val="visible"/>
                                          </p:to>
                                        </p:set>
                                        <p:anim calcmode="lin" valueType="num" p14:bounceEnd="40000">
                                          <p:cBhvr additive="base">
                                            <p:cTn id="35" dur="5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1860"/>
                                </p:stCondLst>
                                <p:childTnLst>
                                  <p:par>
                                    <p:cTn id="38" presetID="10"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anim calcmode="lin" valueType="num">
                                          <p:cBhvr>
                                            <p:cTn id="54"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8"/>
                                            </p:tgtEl>
                                            <p:attrNameLst>
                                              <p:attrName>ppt_w</p:attrName>
                                            </p:attrNameLst>
                                          </p:cBhvr>
                                          <p:tavLst>
                                            <p:tav tm="0">
                                              <p:val>
                                                <p:strVal val="#ppt_w/10"/>
                                              </p:val>
                                            </p:tav>
                                            <p:tav tm="50000">
                                              <p:val>
                                                <p:strVal val="#ppt_w+.01"/>
                                              </p:val>
                                            </p:tav>
                                            <p:tav tm="100000">
                                              <p:val>
                                                <p:strVal val="#ppt_w"/>
                                              </p:val>
                                            </p:tav>
                                          </p:tavLst>
                                        </p:anim>
                                        <p:animEffect>
                                          <p:cBhvr>
                                            <p:cTn id="56" dur="500" tmFilter="0,0; .5, 1; 1, 1"/>
                                            <p:tgtEl>
                                              <p:spTgt spid="38"/>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39"/>
                                            </p:tgtEl>
                                            <p:attrNameLst>
                                              <p:attrName>ppt_y</p:attrName>
                                            </p:attrNameLst>
                                          </p:cBhvr>
                                          <p:tavLst>
                                            <p:tav tm="0">
                                              <p:val>
                                                <p:strVal val="#ppt_y"/>
                                              </p:val>
                                            </p:tav>
                                            <p:tav tm="100000">
                                              <p:val>
                                                <p:strVal val="#ppt_y"/>
                                              </p:val>
                                            </p:tav>
                                          </p:tavLst>
                                        </p:anim>
                                        <p:anim calcmode="lin" valueType="num">
                                          <p:cBhvr>
                                            <p:cTn id="61"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39"/>
                                            </p:tgtEl>
                                            <p:attrNameLst>
                                              <p:attrName>ppt_w</p:attrName>
                                            </p:attrNameLst>
                                          </p:cBhvr>
                                          <p:tavLst>
                                            <p:tav tm="0">
                                              <p:val>
                                                <p:strVal val="#ppt_w/10"/>
                                              </p:val>
                                            </p:tav>
                                            <p:tav tm="50000">
                                              <p:val>
                                                <p:strVal val="#ppt_w+.01"/>
                                              </p:val>
                                            </p:tav>
                                            <p:tav tm="100000">
                                              <p:val>
                                                <p:strVal val="#ppt_w"/>
                                              </p:val>
                                            </p:tav>
                                          </p:tavLst>
                                        </p:anim>
                                        <p:animEffect>
                                          <p:cBhvr>
                                            <p:cTn id="63" dur="500" tmFilter="0,0; .5, 1; 1, 1"/>
                                            <p:tgtEl>
                                              <p:spTgt spid="39"/>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1"/>
                                            </p:tgtEl>
                                            <p:attrNameLst>
                                              <p:attrName>ppt_y</p:attrName>
                                            </p:attrNameLst>
                                          </p:cBhvr>
                                          <p:tavLst>
                                            <p:tav tm="0">
                                              <p:val>
                                                <p:strVal val="#ppt_y"/>
                                              </p:val>
                                            </p:tav>
                                            <p:tav tm="100000">
                                              <p:val>
                                                <p:strVal val="#ppt_y"/>
                                              </p:val>
                                            </p:tav>
                                          </p:tavLst>
                                        </p:anim>
                                        <p:anim calcmode="lin" valueType="num">
                                          <p:cBhvr>
                                            <p:cTn id="6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1"/>
                                            </p:tgtEl>
                                            <p:attrNameLst>
                                              <p:attrName>ppt_w</p:attrName>
                                            </p:attrNameLst>
                                          </p:cBhvr>
                                          <p:tavLst>
                                            <p:tav tm="0">
                                              <p:val>
                                                <p:strVal val="#ppt_w/10"/>
                                              </p:val>
                                            </p:tav>
                                            <p:tav tm="50000">
                                              <p:val>
                                                <p:strVal val="#ppt_w+.01"/>
                                              </p:val>
                                            </p:tav>
                                            <p:tav tm="100000">
                                              <p:val>
                                                <p:strVal val="#ppt_w"/>
                                              </p:val>
                                            </p:tav>
                                          </p:tavLst>
                                        </p:anim>
                                        <p:animEffect>
                                          <p:cBhvr>
                                            <p:cTn id="70" dur="500" tmFilter="0,0; .5, 1; 1, 1"/>
                                            <p:tgtEl>
                                              <p:spTgt spid="41"/>
                                            </p:tgtEl>
                                          </p:cBhvr>
                                        </p:animEffect>
                                      </p:childTnLst>
                                    </p:cTn>
                                  </p:par>
                                  <p:par>
                                    <p:cTn id="71" presetID="41" presetClass="entr" presetSubtype="0" fill="hold" grpId="0" nodeType="withEffect">
                                      <p:stCondLst>
                                        <p:cond delay="0"/>
                                      </p:stCondLst>
                                      <p:iterate type="lt">
                                        <p:tmPct val="10000"/>
                                      </p:iterate>
                                      <p:childTnLst>
                                        <p:set>
                                          <p:cBhvr>
                                            <p:cTn id="72" dur="1" fill="hold">
                                              <p:stCondLst>
                                                <p:cond delay="0"/>
                                              </p:stCondLst>
                                            </p:cTn>
                                            <p:tgtEl>
                                              <p:spTgt spid="43"/>
                                            </p:tgtEl>
                                            <p:attrNameLst>
                                              <p:attrName>style.visibility</p:attrName>
                                            </p:attrNameLst>
                                          </p:cBhvr>
                                          <p:to>
                                            <p:strVal val="visible"/>
                                          </p:to>
                                        </p:set>
                                        <p:anim calcmode="lin" valueType="num">
                                          <p:cBhvr>
                                            <p:cTn id="7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43"/>
                                            </p:tgtEl>
                                            <p:attrNameLst>
                                              <p:attrName>ppt_y</p:attrName>
                                            </p:attrNameLst>
                                          </p:cBhvr>
                                          <p:tavLst>
                                            <p:tav tm="0">
                                              <p:val>
                                                <p:strVal val="#ppt_y"/>
                                              </p:val>
                                            </p:tav>
                                            <p:tav tm="100000">
                                              <p:val>
                                                <p:strVal val="#ppt_y"/>
                                              </p:val>
                                            </p:tav>
                                          </p:tavLst>
                                        </p:anim>
                                        <p:anim calcmode="lin" valueType="num">
                                          <p:cBhvr>
                                            <p:cTn id="7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43"/>
                                            </p:tgtEl>
                                            <p:attrNameLst>
                                              <p:attrName>ppt_w</p:attrName>
                                            </p:attrNameLst>
                                          </p:cBhvr>
                                          <p:tavLst>
                                            <p:tav tm="0">
                                              <p:val>
                                                <p:strVal val="#ppt_w/10"/>
                                              </p:val>
                                            </p:tav>
                                            <p:tav tm="50000">
                                              <p:val>
                                                <p:strVal val="#ppt_w+.01"/>
                                              </p:val>
                                            </p:tav>
                                            <p:tav tm="100000">
                                              <p:val>
                                                <p:strVal val="#ppt_w"/>
                                              </p:val>
                                            </p:tav>
                                          </p:tavLst>
                                        </p:anim>
                                        <p:animEffect>
                                          <p:cBhvr>
                                            <p:cTn id="77" dur="500" tmFilter="0,0; .5, 1; 1, 1"/>
                                            <p:tgtEl>
                                              <p:spTgt spid="43"/>
                                            </p:tgtEl>
                                          </p:cBhvr>
                                        </p:animEffect>
                                      </p:childTnLst>
                                    </p:cTn>
                                  </p:par>
                                </p:childTnLst>
                              </p:cTn>
                            </p:par>
                            <p:par>
                              <p:cTn id="78" fill="hold">
                                <p:stCondLst>
                                  <p:cond delay="3659"/>
                                </p:stCondLst>
                                <p:childTnLst>
                                  <p:par>
                                    <p:cTn id="79" presetID="2" presetClass="entr" presetSubtype="4"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ppt_x"/>
                                              </p:val>
                                            </p:tav>
                                            <p:tav tm="100000">
                                              <p:val>
                                                <p:strVal val="#ppt_x"/>
                                              </p:val>
                                            </p:tav>
                                          </p:tavLst>
                                        </p:anim>
                                        <p:anim calcmode="lin" valueType="num">
                                          <p:cBhvr additive="base">
                                            <p:cTn id="82" dur="500" fill="hold"/>
                                            <p:tgtEl>
                                              <p:spTgt spid="45"/>
                                            </p:tgtEl>
                                            <p:attrNameLst>
                                              <p:attrName>ppt_y</p:attrName>
                                            </p:attrNameLst>
                                          </p:cBhvr>
                                          <p:tavLst>
                                            <p:tav tm="0">
                                              <p:val>
                                                <p:strVal val="1+#ppt_h/2"/>
                                              </p:val>
                                            </p:tav>
                                            <p:tav tm="100000">
                                              <p:val>
                                                <p:strVal val="#ppt_y"/>
                                              </p:val>
                                            </p:tav>
                                          </p:tavLst>
                                        </p:anim>
                                      </p:childTnLst>
                                    </p:cTn>
                                  </p:par>
                                </p:childTnLst>
                              </p:cTn>
                            </p:par>
                            <p:par>
                              <p:cTn id="83" fill="hold">
                                <p:stCondLst>
                                  <p:cond delay="4159"/>
                                </p:stCondLst>
                                <p:childTnLst>
                                  <p:par>
                                    <p:cTn id="84" presetID="22" presetClass="entr" presetSubtype="8" fill="hold" grpId="0"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6" grpId="0" bldLvl="0"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3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500" fill="hold"/>
                                            <p:tgtEl>
                                              <p:spTgt spid="27"/>
                                            </p:tgtEl>
                                            <p:attrNameLst>
                                              <p:attrName>ppt_x</p:attrName>
                                            </p:attrNameLst>
                                          </p:cBhvr>
                                          <p:tavLst>
                                            <p:tav tm="0">
                                              <p:val>
                                                <p:strVal val="1+#ppt_w/2"/>
                                              </p:val>
                                            </p:tav>
                                            <p:tav tm="100000">
                                              <p:val>
                                                <p:strVal val="#ppt_x"/>
                                              </p:val>
                                            </p:tav>
                                          </p:tavLst>
                                        </p:anim>
                                        <p:anim calcmode="lin" valueType="num">
                                          <p:cBhvr additive="base">
                                            <p:cTn id="28" dur="5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60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90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1+#ppt_w/2"/>
                                              </p:val>
                                            </p:tav>
                                            <p:tav tm="100000">
                                              <p:val>
                                                <p:strVal val="#ppt_x"/>
                                              </p:val>
                                            </p:tav>
                                          </p:tavLst>
                                        </p:anim>
                                        <p:anim calcmode="lin" valueType="num">
                                          <p:cBhvr additive="base">
                                            <p:cTn id="36" dur="500" fill="hold"/>
                                            <p:tgtEl>
                                              <p:spTgt spid="33"/>
                                            </p:tgtEl>
                                            <p:attrNameLst>
                                              <p:attrName>ppt_y</p:attrName>
                                            </p:attrNameLst>
                                          </p:cBhvr>
                                          <p:tavLst>
                                            <p:tav tm="0">
                                              <p:val>
                                                <p:strVal val="#ppt_y"/>
                                              </p:val>
                                            </p:tav>
                                            <p:tav tm="100000">
                                              <p:val>
                                                <p:strVal val="#ppt_y"/>
                                              </p:val>
                                            </p:tav>
                                          </p:tavLst>
                                        </p:anim>
                                      </p:childTnLst>
                                    </p:cTn>
                                  </p:par>
                                </p:childTnLst>
                              </p:cTn>
                            </p:par>
                            <p:par>
                              <p:cTn id="37" fill="hold">
                                <p:stCondLst>
                                  <p:cond delay="1860"/>
                                </p:stCondLst>
                                <p:childTnLst>
                                  <p:par>
                                    <p:cTn id="38" presetID="10"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1" presetClass="entr" presetSubtype="0" fill="hold" grpId="0" nodeType="withEffect">
                                      <p:stCondLst>
                                        <p:cond delay="0"/>
                                      </p:stCondLst>
                                      <p:iterate type="lt">
                                        <p:tmPct val="10000"/>
                                      </p:iterate>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53" dur="500" fill="hold"/>
                                            <p:tgtEl>
                                              <p:spTgt spid="38"/>
                                            </p:tgtEl>
                                            <p:attrNameLst>
                                              <p:attrName>ppt_y</p:attrName>
                                            </p:attrNameLst>
                                          </p:cBhvr>
                                          <p:tavLst>
                                            <p:tav tm="0">
                                              <p:val>
                                                <p:strVal val="#ppt_y"/>
                                              </p:val>
                                            </p:tav>
                                            <p:tav tm="100000">
                                              <p:val>
                                                <p:strVal val="#ppt_y"/>
                                              </p:val>
                                            </p:tav>
                                          </p:tavLst>
                                        </p:anim>
                                        <p:anim calcmode="lin" valueType="num">
                                          <p:cBhvr>
                                            <p:cTn id="54"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5" dur="500" fill="hold"/>
                                            <p:tgtEl>
                                              <p:spTgt spid="38"/>
                                            </p:tgtEl>
                                            <p:attrNameLst>
                                              <p:attrName>ppt_w</p:attrName>
                                            </p:attrNameLst>
                                          </p:cBhvr>
                                          <p:tavLst>
                                            <p:tav tm="0">
                                              <p:val>
                                                <p:strVal val="#ppt_w/10"/>
                                              </p:val>
                                            </p:tav>
                                            <p:tav tm="50000">
                                              <p:val>
                                                <p:strVal val="#ppt_w+.01"/>
                                              </p:val>
                                            </p:tav>
                                            <p:tav tm="100000">
                                              <p:val>
                                                <p:strVal val="#ppt_w"/>
                                              </p:val>
                                            </p:tav>
                                          </p:tavLst>
                                        </p:anim>
                                        <p:animEffect>
                                          <p:cBhvr>
                                            <p:cTn id="56" dur="500" tmFilter="0,0; .5, 1; 1, 1"/>
                                            <p:tgtEl>
                                              <p:spTgt spid="38"/>
                                            </p:tgtEl>
                                          </p:cBhvr>
                                        </p:animEffect>
                                      </p:childTnLst>
                                    </p:cTn>
                                  </p:par>
                                  <p:par>
                                    <p:cTn id="57" presetID="41" presetClass="entr" presetSubtype="0" fill="hold" grpId="0" nodeType="withEffect">
                                      <p:stCondLst>
                                        <p:cond delay="0"/>
                                      </p:stCondLst>
                                      <p:iterate type="lt">
                                        <p:tmPct val="10000"/>
                                      </p:iterate>
                                      <p:childTnLst>
                                        <p:set>
                                          <p:cBhvr>
                                            <p:cTn id="58" dur="1" fill="hold">
                                              <p:stCondLst>
                                                <p:cond delay="0"/>
                                              </p:stCondLst>
                                            </p:cTn>
                                            <p:tgtEl>
                                              <p:spTgt spid="39"/>
                                            </p:tgtEl>
                                            <p:attrNameLst>
                                              <p:attrName>style.visibility</p:attrName>
                                            </p:attrNameLst>
                                          </p:cBhvr>
                                          <p:to>
                                            <p:strVal val="visible"/>
                                          </p:to>
                                        </p:set>
                                        <p:anim calcmode="lin" valueType="num">
                                          <p:cBhvr>
                                            <p:cTn id="59" dur="500" fill="hold"/>
                                            <p:tgtEl>
                                              <p:spTgt spid="39"/>
                                            </p:tgtEl>
                                            <p:attrNameLst>
                                              <p:attrName>ppt_x</p:attrName>
                                            </p:attrNameLst>
                                          </p:cBhvr>
                                          <p:tavLst>
                                            <p:tav tm="0">
                                              <p:val>
                                                <p:strVal val="#ppt_x"/>
                                              </p:val>
                                            </p:tav>
                                            <p:tav tm="50000">
                                              <p:val>
                                                <p:strVal val="#ppt_x+.1"/>
                                              </p:val>
                                            </p:tav>
                                            <p:tav tm="100000">
                                              <p:val>
                                                <p:strVal val="#ppt_x"/>
                                              </p:val>
                                            </p:tav>
                                          </p:tavLst>
                                        </p:anim>
                                        <p:anim calcmode="lin" valueType="num">
                                          <p:cBhvr>
                                            <p:cTn id="60" dur="500" fill="hold"/>
                                            <p:tgtEl>
                                              <p:spTgt spid="39"/>
                                            </p:tgtEl>
                                            <p:attrNameLst>
                                              <p:attrName>ppt_y</p:attrName>
                                            </p:attrNameLst>
                                          </p:cBhvr>
                                          <p:tavLst>
                                            <p:tav tm="0">
                                              <p:val>
                                                <p:strVal val="#ppt_y"/>
                                              </p:val>
                                            </p:tav>
                                            <p:tav tm="100000">
                                              <p:val>
                                                <p:strVal val="#ppt_y"/>
                                              </p:val>
                                            </p:tav>
                                          </p:tavLst>
                                        </p:anim>
                                        <p:anim calcmode="lin" valueType="num">
                                          <p:cBhvr>
                                            <p:cTn id="61" dur="500" fill="hold"/>
                                            <p:tgtEl>
                                              <p:spTgt spid="39"/>
                                            </p:tgtEl>
                                            <p:attrNameLst>
                                              <p:attrName>ppt_h</p:attrName>
                                            </p:attrNameLst>
                                          </p:cBhvr>
                                          <p:tavLst>
                                            <p:tav tm="0">
                                              <p:val>
                                                <p:strVal val="#ppt_h/10"/>
                                              </p:val>
                                            </p:tav>
                                            <p:tav tm="50000">
                                              <p:val>
                                                <p:strVal val="#ppt_h+.01"/>
                                              </p:val>
                                            </p:tav>
                                            <p:tav tm="100000">
                                              <p:val>
                                                <p:strVal val="#ppt_h"/>
                                              </p:val>
                                            </p:tav>
                                          </p:tavLst>
                                        </p:anim>
                                        <p:anim calcmode="lin" valueType="num">
                                          <p:cBhvr>
                                            <p:cTn id="62" dur="500" fill="hold"/>
                                            <p:tgtEl>
                                              <p:spTgt spid="39"/>
                                            </p:tgtEl>
                                            <p:attrNameLst>
                                              <p:attrName>ppt_w</p:attrName>
                                            </p:attrNameLst>
                                          </p:cBhvr>
                                          <p:tavLst>
                                            <p:tav tm="0">
                                              <p:val>
                                                <p:strVal val="#ppt_w/10"/>
                                              </p:val>
                                            </p:tav>
                                            <p:tav tm="50000">
                                              <p:val>
                                                <p:strVal val="#ppt_w+.01"/>
                                              </p:val>
                                            </p:tav>
                                            <p:tav tm="100000">
                                              <p:val>
                                                <p:strVal val="#ppt_w"/>
                                              </p:val>
                                            </p:tav>
                                          </p:tavLst>
                                        </p:anim>
                                        <p:animEffect>
                                          <p:cBhvr>
                                            <p:cTn id="63" dur="500" tmFilter="0,0; .5, 1; 1, 1"/>
                                            <p:tgtEl>
                                              <p:spTgt spid="39"/>
                                            </p:tgtEl>
                                          </p:cBhvr>
                                        </p:animEffect>
                                      </p:childTnLst>
                                    </p:cTn>
                                  </p:par>
                                  <p:par>
                                    <p:cTn id="64" presetID="41" presetClass="entr" presetSubtype="0" fill="hold" grpId="0" nodeType="withEffect">
                                      <p:stCondLst>
                                        <p:cond delay="0"/>
                                      </p:stCondLst>
                                      <p:iterate type="lt">
                                        <p:tmPct val="10000"/>
                                      </p:iterate>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67" dur="500" fill="hold"/>
                                            <p:tgtEl>
                                              <p:spTgt spid="41"/>
                                            </p:tgtEl>
                                            <p:attrNameLst>
                                              <p:attrName>ppt_y</p:attrName>
                                            </p:attrNameLst>
                                          </p:cBhvr>
                                          <p:tavLst>
                                            <p:tav tm="0">
                                              <p:val>
                                                <p:strVal val="#ppt_y"/>
                                              </p:val>
                                            </p:tav>
                                            <p:tav tm="100000">
                                              <p:val>
                                                <p:strVal val="#ppt_y"/>
                                              </p:val>
                                            </p:tav>
                                          </p:tavLst>
                                        </p:anim>
                                        <p:anim calcmode="lin" valueType="num">
                                          <p:cBhvr>
                                            <p:cTn id="68"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69" dur="500" fill="hold"/>
                                            <p:tgtEl>
                                              <p:spTgt spid="41"/>
                                            </p:tgtEl>
                                            <p:attrNameLst>
                                              <p:attrName>ppt_w</p:attrName>
                                            </p:attrNameLst>
                                          </p:cBhvr>
                                          <p:tavLst>
                                            <p:tav tm="0">
                                              <p:val>
                                                <p:strVal val="#ppt_w/10"/>
                                              </p:val>
                                            </p:tav>
                                            <p:tav tm="50000">
                                              <p:val>
                                                <p:strVal val="#ppt_w+.01"/>
                                              </p:val>
                                            </p:tav>
                                            <p:tav tm="100000">
                                              <p:val>
                                                <p:strVal val="#ppt_w"/>
                                              </p:val>
                                            </p:tav>
                                          </p:tavLst>
                                        </p:anim>
                                        <p:animEffect>
                                          <p:cBhvr>
                                            <p:cTn id="70" dur="500" tmFilter="0,0; .5, 1; 1, 1"/>
                                            <p:tgtEl>
                                              <p:spTgt spid="41"/>
                                            </p:tgtEl>
                                          </p:cBhvr>
                                        </p:animEffect>
                                      </p:childTnLst>
                                    </p:cTn>
                                  </p:par>
                                  <p:par>
                                    <p:cTn id="71" presetID="41" presetClass="entr" presetSubtype="0" fill="hold" grpId="0" nodeType="withEffect">
                                      <p:stCondLst>
                                        <p:cond delay="0"/>
                                      </p:stCondLst>
                                      <p:iterate type="lt">
                                        <p:tmPct val="10000"/>
                                      </p:iterate>
                                      <p:childTnLst>
                                        <p:set>
                                          <p:cBhvr>
                                            <p:cTn id="72" dur="1" fill="hold">
                                              <p:stCondLst>
                                                <p:cond delay="0"/>
                                              </p:stCondLst>
                                            </p:cTn>
                                            <p:tgtEl>
                                              <p:spTgt spid="43"/>
                                            </p:tgtEl>
                                            <p:attrNameLst>
                                              <p:attrName>style.visibility</p:attrName>
                                            </p:attrNameLst>
                                          </p:cBhvr>
                                          <p:to>
                                            <p:strVal val="visible"/>
                                          </p:to>
                                        </p:set>
                                        <p:anim calcmode="lin" valueType="num">
                                          <p:cBhvr>
                                            <p:cTn id="7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74" dur="500" fill="hold"/>
                                            <p:tgtEl>
                                              <p:spTgt spid="43"/>
                                            </p:tgtEl>
                                            <p:attrNameLst>
                                              <p:attrName>ppt_y</p:attrName>
                                            </p:attrNameLst>
                                          </p:cBhvr>
                                          <p:tavLst>
                                            <p:tav tm="0">
                                              <p:val>
                                                <p:strVal val="#ppt_y"/>
                                              </p:val>
                                            </p:tav>
                                            <p:tav tm="100000">
                                              <p:val>
                                                <p:strVal val="#ppt_y"/>
                                              </p:val>
                                            </p:tav>
                                          </p:tavLst>
                                        </p:anim>
                                        <p:anim calcmode="lin" valueType="num">
                                          <p:cBhvr>
                                            <p:cTn id="7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6" dur="500" fill="hold"/>
                                            <p:tgtEl>
                                              <p:spTgt spid="43"/>
                                            </p:tgtEl>
                                            <p:attrNameLst>
                                              <p:attrName>ppt_w</p:attrName>
                                            </p:attrNameLst>
                                          </p:cBhvr>
                                          <p:tavLst>
                                            <p:tav tm="0">
                                              <p:val>
                                                <p:strVal val="#ppt_w/10"/>
                                              </p:val>
                                            </p:tav>
                                            <p:tav tm="50000">
                                              <p:val>
                                                <p:strVal val="#ppt_w+.01"/>
                                              </p:val>
                                            </p:tav>
                                            <p:tav tm="100000">
                                              <p:val>
                                                <p:strVal val="#ppt_w"/>
                                              </p:val>
                                            </p:tav>
                                          </p:tavLst>
                                        </p:anim>
                                        <p:animEffect>
                                          <p:cBhvr>
                                            <p:cTn id="77" dur="500" tmFilter="0,0; .5, 1; 1, 1"/>
                                            <p:tgtEl>
                                              <p:spTgt spid="43"/>
                                            </p:tgtEl>
                                          </p:cBhvr>
                                        </p:animEffect>
                                      </p:childTnLst>
                                    </p:cTn>
                                  </p:par>
                                </p:childTnLst>
                              </p:cTn>
                            </p:par>
                            <p:par>
                              <p:cTn id="78" fill="hold">
                                <p:stCondLst>
                                  <p:cond delay="3659"/>
                                </p:stCondLst>
                                <p:childTnLst>
                                  <p:par>
                                    <p:cTn id="79" presetID="2" presetClass="entr" presetSubtype="4" fill="hold" nodeType="afterEffect">
                                      <p:stCondLst>
                                        <p:cond delay="0"/>
                                      </p:stCondLst>
                                      <p:childTnLst>
                                        <p:set>
                                          <p:cBhvr>
                                            <p:cTn id="80" dur="1" fill="hold">
                                              <p:stCondLst>
                                                <p:cond delay="0"/>
                                              </p:stCondLst>
                                            </p:cTn>
                                            <p:tgtEl>
                                              <p:spTgt spid="45"/>
                                            </p:tgtEl>
                                            <p:attrNameLst>
                                              <p:attrName>style.visibility</p:attrName>
                                            </p:attrNameLst>
                                          </p:cBhvr>
                                          <p:to>
                                            <p:strVal val="visible"/>
                                          </p:to>
                                        </p:set>
                                        <p:anim calcmode="lin" valueType="num">
                                          <p:cBhvr additive="base">
                                            <p:cTn id="81" dur="500" fill="hold"/>
                                            <p:tgtEl>
                                              <p:spTgt spid="45"/>
                                            </p:tgtEl>
                                            <p:attrNameLst>
                                              <p:attrName>ppt_x</p:attrName>
                                            </p:attrNameLst>
                                          </p:cBhvr>
                                          <p:tavLst>
                                            <p:tav tm="0">
                                              <p:val>
                                                <p:strVal val="#ppt_x"/>
                                              </p:val>
                                            </p:tav>
                                            <p:tav tm="100000">
                                              <p:val>
                                                <p:strVal val="#ppt_x"/>
                                              </p:val>
                                            </p:tav>
                                          </p:tavLst>
                                        </p:anim>
                                        <p:anim calcmode="lin" valueType="num">
                                          <p:cBhvr additive="base">
                                            <p:cTn id="82" dur="500" fill="hold"/>
                                            <p:tgtEl>
                                              <p:spTgt spid="45"/>
                                            </p:tgtEl>
                                            <p:attrNameLst>
                                              <p:attrName>ppt_y</p:attrName>
                                            </p:attrNameLst>
                                          </p:cBhvr>
                                          <p:tavLst>
                                            <p:tav tm="0">
                                              <p:val>
                                                <p:strVal val="1+#ppt_h/2"/>
                                              </p:val>
                                            </p:tav>
                                            <p:tav tm="100000">
                                              <p:val>
                                                <p:strVal val="#ppt_y"/>
                                              </p:val>
                                            </p:tav>
                                          </p:tavLst>
                                        </p:anim>
                                      </p:childTnLst>
                                    </p:cTn>
                                  </p:par>
                                </p:childTnLst>
                              </p:cTn>
                            </p:par>
                            <p:par>
                              <p:cTn id="83" fill="hold">
                                <p:stCondLst>
                                  <p:cond delay="4159"/>
                                </p:stCondLst>
                                <p:childTnLst>
                                  <p:par>
                                    <p:cTn id="84" presetID="22" presetClass="entr" presetSubtype="8" fill="hold" grpId="0" nodeType="after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6" grpId="0" bldLvl="0" autoUpdateAnimBg="0"/>
          <p:bldP spid="37" grpId="0" bldLvl="0" autoUpdateAnimBg="0"/>
          <p:bldP spid="38" grpId="0" bldLvl="0" autoUpdateAnimBg="0"/>
          <p:bldP spid="39" grpId="0" bldLvl="0" autoUpdateAnimBg="0"/>
          <p:bldP spid="40" grpId="0" bldLvl="0" autoUpdateAnimBg="0"/>
          <p:bldP spid="41" grpId="0" bldLvl="0" autoUpdateAnimBg="0"/>
          <p:bldP spid="42" grpId="0" bldLvl="0" autoUpdateAnimBg="0"/>
          <p:bldP spid="43" grpId="0" bldLvl="0" autoUpdateAnimBg="0"/>
          <p:bldP spid="44"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Freeform 7"/>
          <p:cNvSpPr/>
          <p:nvPr/>
        </p:nvSpPr>
        <p:spPr bwMode="auto">
          <a:xfrm>
            <a:off x="2791930" y="1205986"/>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007CD0"/>
          </a:solidFill>
          <a:ln>
            <a:no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nvGrpSpPr>
          <p:cNvPr id="26" name="组合 25"/>
          <p:cNvGrpSpPr/>
          <p:nvPr/>
        </p:nvGrpSpPr>
        <p:grpSpPr>
          <a:xfrm>
            <a:off x="2791775" y="967751"/>
            <a:ext cx="1149740" cy="1149740"/>
            <a:chOff x="2342140" y="893355"/>
            <a:chExt cx="1149740" cy="1149740"/>
          </a:xfrm>
        </p:grpSpPr>
        <p:grpSp>
          <p:nvGrpSpPr>
            <p:cNvPr id="27" name="组合 26"/>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0" name="椭圆 2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28"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1" name="组合 30"/>
          <p:cNvGrpSpPr/>
          <p:nvPr/>
        </p:nvGrpSpPr>
        <p:grpSpPr>
          <a:xfrm>
            <a:off x="2285331" y="2286106"/>
            <a:ext cx="1149740" cy="1149740"/>
            <a:chOff x="1835696" y="2211710"/>
            <a:chExt cx="1149740" cy="1149740"/>
          </a:xfrm>
        </p:grpSpPr>
        <p:grpSp>
          <p:nvGrpSpPr>
            <p:cNvPr id="32" name="组合 31"/>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3"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07CD0"/>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6" name="组合 35"/>
          <p:cNvGrpSpPr/>
          <p:nvPr/>
        </p:nvGrpSpPr>
        <p:grpSpPr>
          <a:xfrm>
            <a:off x="2933403" y="3510242"/>
            <a:ext cx="1149740" cy="1149740"/>
            <a:chOff x="2483768" y="3435846"/>
            <a:chExt cx="1149740" cy="1149740"/>
          </a:xfrm>
        </p:grpSpPr>
        <p:grpSp>
          <p:nvGrpSpPr>
            <p:cNvPr id="37" name="组合 36"/>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40" name="椭圆 3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8"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1" name="TextBox 40"/>
          <p:cNvSpPr txBox="1"/>
          <p:nvPr/>
        </p:nvSpPr>
        <p:spPr>
          <a:xfrm>
            <a:off x="1421235" y="1316053"/>
            <a:ext cx="1036867"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标题内容</a:t>
            </a:r>
          </a:p>
        </p:txBody>
      </p:sp>
      <p:sp>
        <p:nvSpPr>
          <p:cNvPr id="42" name="TextBox 41"/>
          <p:cNvSpPr txBox="1"/>
          <p:nvPr/>
        </p:nvSpPr>
        <p:spPr>
          <a:xfrm>
            <a:off x="1254787" y="1646466"/>
            <a:ext cx="120331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43" name="TextBox 42"/>
          <p:cNvSpPr txBox="1"/>
          <p:nvPr/>
        </p:nvSpPr>
        <p:spPr>
          <a:xfrm>
            <a:off x="755576" y="2650413"/>
            <a:ext cx="1331318"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标题内容</a:t>
            </a:r>
          </a:p>
        </p:txBody>
      </p:sp>
      <p:sp>
        <p:nvSpPr>
          <p:cNvPr id="44" name="TextBox 43"/>
          <p:cNvSpPr txBox="1"/>
          <p:nvPr/>
        </p:nvSpPr>
        <p:spPr>
          <a:xfrm>
            <a:off x="837982" y="2980826"/>
            <a:ext cx="116650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45" name="TextBox 44"/>
          <p:cNvSpPr txBox="1"/>
          <p:nvPr/>
        </p:nvSpPr>
        <p:spPr>
          <a:xfrm>
            <a:off x="1432434" y="4050404"/>
            <a:ext cx="1166506" cy="215444"/>
          </a:xfrm>
          <a:prstGeom prst="rect">
            <a:avLst/>
          </a:prstGeom>
          <a:noFill/>
        </p:spPr>
        <p:txBody>
          <a:bodyPr wrap="square" lIns="0" tIns="0" rIns="0" bIns="0" rtlCol="0">
            <a:spAutoFit/>
          </a:bodyPr>
          <a:lstStyle/>
          <a:p>
            <a:pPr algn="ctr"/>
            <a:r>
              <a:rPr lang="zh-CN" altLang="en-US" sz="1400" b="1" dirty="0">
                <a:latin typeface="字魂59号-创粗黑" panose="00000500000000000000" charset="-122"/>
                <a:ea typeface="字魂59号-创粗黑" panose="00000500000000000000" charset="-122"/>
                <a:cs typeface="字魂59号-创粗黑" panose="00000500000000000000" charset="-122"/>
              </a:rPr>
              <a:t>标题内容</a:t>
            </a:r>
          </a:p>
        </p:txBody>
      </p:sp>
      <p:sp>
        <p:nvSpPr>
          <p:cNvPr id="46" name="TextBox 45"/>
          <p:cNvSpPr txBox="1"/>
          <p:nvPr/>
        </p:nvSpPr>
        <p:spPr>
          <a:xfrm>
            <a:off x="1432434" y="4380817"/>
            <a:ext cx="1166506" cy="169277"/>
          </a:xfrm>
          <a:prstGeom prst="rect">
            <a:avLst/>
          </a:prstGeom>
          <a:noFill/>
        </p:spPr>
        <p:txBody>
          <a:bodyPr wrap="square" lIns="0" tIns="0" rIns="0" bIns="0" rtlCol="0">
            <a:spAutoFit/>
          </a:bodyPr>
          <a:lstStyle/>
          <a:p>
            <a:pPr algn="ctr"/>
            <a:r>
              <a:rPr lang="zh-CN" altLang="en-US" sz="1100" dirty="0">
                <a:latin typeface="字魂59号-创粗黑" panose="00000500000000000000" charset="-122"/>
                <a:ea typeface="字魂59号-创粗黑" panose="00000500000000000000" charset="-122"/>
                <a:cs typeface="字魂59号-创粗黑" panose="00000500000000000000" charset="-122"/>
              </a:rPr>
              <a:t>点击输入说明文字</a:t>
            </a:r>
          </a:p>
        </p:txBody>
      </p:sp>
      <p:sp>
        <p:nvSpPr>
          <p:cNvPr id="47" name="圆角矩形 46"/>
          <p:cNvSpPr/>
          <p:nvPr/>
        </p:nvSpPr>
        <p:spPr>
          <a:xfrm>
            <a:off x="4716016" y="1451136"/>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48" name="圆角矩形 47"/>
          <p:cNvSpPr/>
          <p:nvPr/>
        </p:nvSpPr>
        <p:spPr>
          <a:xfrm>
            <a:off x="4716016" y="2009844"/>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49" name="圆角矩形 48"/>
          <p:cNvSpPr/>
          <p:nvPr/>
        </p:nvSpPr>
        <p:spPr>
          <a:xfrm>
            <a:off x="4716016" y="2568552"/>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50" name="圆角矩形 49"/>
          <p:cNvSpPr/>
          <p:nvPr/>
        </p:nvSpPr>
        <p:spPr>
          <a:xfrm>
            <a:off x="4716016" y="3127260"/>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51" name="圆角矩形 50"/>
          <p:cNvSpPr/>
          <p:nvPr/>
        </p:nvSpPr>
        <p:spPr>
          <a:xfrm>
            <a:off x="4716016" y="3685968"/>
            <a:ext cx="3168352" cy="469958"/>
          </a:xfrm>
          <a:prstGeom prst="roundRect">
            <a:avLst/>
          </a:prstGeom>
          <a:solidFill>
            <a:schemeClr val="bg1"/>
          </a:solidFill>
          <a:ln w="6350">
            <a:solidFill>
              <a:schemeClr val="tx1">
                <a:lumMod val="50000"/>
                <a:lumOff val="50000"/>
              </a:schemeClr>
            </a:solidFill>
          </a:ln>
          <a:effectLst>
            <a:outerShdw blurRad="76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solidFill>
              <a:effectLst>
                <a:outerShdw blurRad="431800" dist="419100" dir="8100000" algn="tr" rotWithShape="0">
                  <a:prstClr val="black">
                    <a:alpha val="40000"/>
                  </a:prstClr>
                </a:outerShdw>
              </a:effectLst>
              <a:latin typeface="字魂59号-创粗黑" panose="00000500000000000000" charset="-122"/>
              <a:ea typeface="字魂59号-创粗黑" panose="00000500000000000000" charset="-122"/>
              <a:cs typeface="字魂59号-创粗黑" panose="00000500000000000000" charset="-122"/>
            </a:endParaRPr>
          </a:p>
        </p:txBody>
      </p:sp>
      <p:sp>
        <p:nvSpPr>
          <p:cNvPr id="55" name="TextBox 54"/>
          <p:cNvSpPr txBox="1"/>
          <p:nvPr/>
        </p:nvSpPr>
        <p:spPr>
          <a:xfrm>
            <a:off x="5066878" y="1609172"/>
            <a:ext cx="2313434" cy="161583"/>
          </a:xfrm>
          <a:prstGeom prst="rect">
            <a:avLst/>
          </a:prstGeom>
          <a:noFill/>
        </p:spPr>
        <p:txBody>
          <a:bodyPr wrap="square" lIns="0" tIns="0" rIns="0" bIns="0" rtlCol="0">
            <a:spAutoFit/>
          </a:bodyPr>
          <a:lstStyle/>
          <a:p>
            <a:pPr algn="just"/>
            <a:r>
              <a:rPr lang="zh-CN" altLang="en-US" sz="1050" dirty="0">
                <a:latin typeface="字魂59号-创粗黑" panose="00000500000000000000" charset="-122"/>
                <a:ea typeface="字魂59号-创粗黑" panose="00000500000000000000" charset="-122"/>
                <a:cs typeface="字魂59号-创粗黑" panose="00000500000000000000" charset="-122"/>
              </a:rPr>
              <a:t>单击此处填加文字内容</a:t>
            </a:r>
            <a:endParaRPr lang="en-US" altLang="zh-CN" sz="1050" dirty="0">
              <a:latin typeface="字魂59号-创粗黑" panose="00000500000000000000" charset="-122"/>
              <a:ea typeface="字魂59号-创粗黑" panose="00000500000000000000" charset="-122"/>
              <a:cs typeface="字魂59号-创粗黑" panose="00000500000000000000" charset="-122"/>
            </a:endParaRPr>
          </a:p>
        </p:txBody>
      </p:sp>
      <p:sp>
        <p:nvSpPr>
          <p:cNvPr id="56" name="TextBox 55"/>
          <p:cNvSpPr txBox="1"/>
          <p:nvPr/>
        </p:nvSpPr>
        <p:spPr>
          <a:xfrm>
            <a:off x="5066878" y="2167880"/>
            <a:ext cx="2313434" cy="161583"/>
          </a:xfrm>
          <a:prstGeom prst="rect">
            <a:avLst/>
          </a:prstGeom>
          <a:noFill/>
        </p:spPr>
        <p:txBody>
          <a:bodyPr wrap="square" lIns="0" tIns="0" rIns="0" bIns="0" rtlCol="0">
            <a:spAutoFit/>
          </a:bodyPr>
          <a:lstStyle/>
          <a:p>
            <a:pPr algn="just"/>
            <a:r>
              <a:rPr lang="zh-CN" altLang="en-US" sz="1050" dirty="0">
                <a:latin typeface="字魂59号-创粗黑" panose="00000500000000000000" charset="-122"/>
                <a:ea typeface="字魂59号-创粗黑" panose="00000500000000000000" charset="-122"/>
                <a:cs typeface="字魂59号-创粗黑" panose="00000500000000000000" charset="-122"/>
              </a:rPr>
              <a:t>单击此处填加文字内容</a:t>
            </a:r>
            <a:endParaRPr lang="en-US" altLang="zh-CN" sz="1050" dirty="0">
              <a:latin typeface="字魂59号-创粗黑" panose="00000500000000000000" charset="-122"/>
              <a:ea typeface="字魂59号-创粗黑" panose="00000500000000000000" charset="-122"/>
              <a:cs typeface="字魂59号-创粗黑" panose="00000500000000000000" charset="-122"/>
            </a:endParaRPr>
          </a:p>
        </p:txBody>
      </p:sp>
      <p:sp>
        <p:nvSpPr>
          <p:cNvPr id="57" name="TextBox 56"/>
          <p:cNvSpPr txBox="1"/>
          <p:nvPr/>
        </p:nvSpPr>
        <p:spPr>
          <a:xfrm>
            <a:off x="5066878" y="2726588"/>
            <a:ext cx="2313434" cy="161583"/>
          </a:xfrm>
          <a:prstGeom prst="rect">
            <a:avLst/>
          </a:prstGeom>
          <a:noFill/>
        </p:spPr>
        <p:txBody>
          <a:bodyPr wrap="square" lIns="0" tIns="0" rIns="0" bIns="0" rtlCol="0">
            <a:spAutoFit/>
          </a:bodyPr>
          <a:lstStyle/>
          <a:p>
            <a:pPr algn="just"/>
            <a:r>
              <a:rPr lang="zh-CN" altLang="en-US" sz="1050" dirty="0">
                <a:latin typeface="字魂59号-创粗黑" panose="00000500000000000000" charset="-122"/>
                <a:ea typeface="字魂59号-创粗黑" panose="00000500000000000000" charset="-122"/>
                <a:cs typeface="字魂59号-创粗黑" panose="00000500000000000000" charset="-122"/>
              </a:rPr>
              <a:t>单击此处填加文字内容</a:t>
            </a:r>
            <a:endParaRPr lang="en-US" altLang="zh-CN" sz="1050" dirty="0">
              <a:latin typeface="字魂59号-创粗黑" panose="00000500000000000000" charset="-122"/>
              <a:ea typeface="字魂59号-创粗黑" panose="00000500000000000000" charset="-122"/>
              <a:cs typeface="字魂59号-创粗黑" panose="00000500000000000000" charset="-122"/>
            </a:endParaRPr>
          </a:p>
        </p:txBody>
      </p:sp>
      <p:sp>
        <p:nvSpPr>
          <p:cNvPr id="58" name="TextBox 57"/>
          <p:cNvSpPr txBox="1"/>
          <p:nvPr/>
        </p:nvSpPr>
        <p:spPr>
          <a:xfrm>
            <a:off x="5066878" y="3285296"/>
            <a:ext cx="2313434" cy="161583"/>
          </a:xfrm>
          <a:prstGeom prst="rect">
            <a:avLst/>
          </a:prstGeom>
          <a:noFill/>
        </p:spPr>
        <p:txBody>
          <a:bodyPr wrap="square" lIns="0" tIns="0" rIns="0" bIns="0" rtlCol="0">
            <a:spAutoFit/>
          </a:bodyPr>
          <a:lstStyle/>
          <a:p>
            <a:pPr algn="just"/>
            <a:r>
              <a:rPr lang="zh-CN" altLang="en-US" sz="1050" dirty="0">
                <a:latin typeface="字魂59号-创粗黑" panose="00000500000000000000" charset="-122"/>
                <a:ea typeface="字魂59号-创粗黑" panose="00000500000000000000" charset="-122"/>
                <a:cs typeface="字魂59号-创粗黑" panose="00000500000000000000" charset="-122"/>
              </a:rPr>
              <a:t>单击此处填加文字内容</a:t>
            </a:r>
            <a:endParaRPr lang="en-US" altLang="zh-CN" sz="1050" dirty="0">
              <a:latin typeface="字魂59号-创粗黑" panose="00000500000000000000" charset="-122"/>
              <a:ea typeface="字魂59号-创粗黑" panose="00000500000000000000" charset="-122"/>
              <a:cs typeface="字魂59号-创粗黑" panose="00000500000000000000" charset="-122"/>
            </a:endParaRPr>
          </a:p>
        </p:txBody>
      </p:sp>
      <p:sp>
        <p:nvSpPr>
          <p:cNvPr id="59" name="TextBox 58"/>
          <p:cNvSpPr txBox="1"/>
          <p:nvPr/>
        </p:nvSpPr>
        <p:spPr>
          <a:xfrm>
            <a:off x="5066878" y="3844004"/>
            <a:ext cx="2313434" cy="161583"/>
          </a:xfrm>
          <a:prstGeom prst="rect">
            <a:avLst/>
          </a:prstGeom>
          <a:noFill/>
        </p:spPr>
        <p:txBody>
          <a:bodyPr wrap="square" lIns="0" tIns="0" rIns="0" bIns="0" rtlCol="0">
            <a:spAutoFit/>
          </a:bodyPr>
          <a:lstStyle/>
          <a:p>
            <a:pPr algn="just"/>
            <a:r>
              <a:rPr lang="en-US" altLang="zh-CN" sz="1050" dirty="0">
                <a:latin typeface="字魂59号-创粗黑" panose="00000500000000000000" charset="-122"/>
                <a:ea typeface="字魂59号-创粗黑" panose="00000500000000000000" charset="-122"/>
                <a:cs typeface="字魂59号-创粗黑" panose="00000500000000000000" charset="-122"/>
              </a:rPr>
              <a:t>…………</a:t>
            </a: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53" presetClass="entr" presetSubtype="16"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par>
                                <p:cTn id="26" presetID="53" presetClass="entr" presetSubtype="16"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par>
                                <p:cTn id="31" presetID="53" presetClass="entr" presetSubtype="16"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childTnLst>
                          </p:cTn>
                        </p:par>
                        <p:par>
                          <p:cTn id="36" fill="hold">
                            <p:stCondLst>
                              <p:cond delay="1860"/>
                            </p:stCondLst>
                            <p:childTnLst>
                              <p:par>
                                <p:cTn id="37" presetID="22" presetClass="entr" presetSubtype="1"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par>
                          <p:cTn id="40" fill="hold">
                            <p:stCondLst>
                              <p:cond delay="2360"/>
                            </p:stCondLst>
                            <p:childTnLst>
                              <p:par>
                                <p:cTn id="41" presetID="26"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down)">
                                      <p:cBhvr>
                                        <p:cTn id="43" dur="290">
                                          <p:stCondLst>
                                            <p:cond delay="0"/>
                                          </p:stCondLst>
                                        </p:cTn>
                                        <p:tgtEl>
                                          <p:spTgt spid="41"/>
                                        </p:tgtEl>
                                      </p:cBhvr>
                                    </p:animEffect>
                                    <p:anim calcmode="lin" valueType="num">
                                      <p:cBhvr>
                                        <p:cTn id="44" dur="911"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45" dur="332"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46" dur="332" tmFilter="0, 0; 0.125,0.2665; 0.25,0.4; 0.375,0.465; 0.5,0.5;  0.625,0.535; 0.75,0.6; 0.875,0.7335; 1,1">
                                          <p:stCondLst>
                                            <p:cond delay="332"/>
                                          </p:stCondLst>
                                        </p:cTn>
                                        <p:tgtEl>
                                          <p:spTgt spid="41"/>
                                        </p:tgtEl>
                                        <p:attrNameLst>
                                          <p:attrName>ppt_y</p:attrName>
                                        </p:attrNameLst>
                                      </p:cBhvr>
                                      <p:tavLst>
                                        <p:tav tm="0" fmla="#ppt_y-sin(pi*$)/9">
                                          <p:val>
                                            <p:fltVal val="0"/>
                                          </p:val>
                                        </p:tav>
                                        <p:tav tm="100000">
                                          <p:val>
                                            <p:fltVal val="1"/>
                                          </p:val>
                                        </p:tav>
                                      </p:tavLst>
                                    </p:anim>
                                    <p:anim calcmode="lin" valueType="num">
                                      <p:cBhvr>
                                        <p:cTn id="47" dur="166" tmFilter="0, 0; 0.125,0.2665; 0.25,0.4; 0.375,0.465; 0.5,0.5;  0.625,0.535; 0.75,0.6; 0.875,0.7335; 1,1">
                                          <p:stCondLst>
                                            <p:cond delay="662"/>
                                          </p:stCondLst>
                                        </p:cTn>
                                        <p:tgtEl>
                                          <p:spTgt spid="41"/>
                                        </p:tgtEl>
                                        <p:attrNameLst>
                                          <p:attrName>ppt_y</p:attrName>
                                        </p:attrNameLst>
                                      </p:cBhvr>
                                      <p:tavLst>
                                        <p:tav tm="0" fmla="#ppt_y-sin(pi*$)/27">
                                          <p:val>
                                            <p:fltVal val="0"/>
                                          </p:val>
                                        </p:tav>
                                        <p:tav tm="100000">
                                          <p:val>
                                            <p:fltVal val="1"/>
                                          </p:val>
                                        </p:tav>
                                      </p:tavLst>
                                    </p:anim>
                                    <p:anim calcmode="lin" valueType="num">
                                      <p:cBhvr>
                                        <p:cTn id="48" dur="82" tmFilter="0, 0; 0.125,0.2665; 0.25,0.4; 0.375,0.465; 0.5,0.5;  0.625,0.535; 0.75,0.6; 0.875,0.7335; 1,1">
                                          <p:stCondLst>
                                            <p:cond delay="828"/>
                                          </p:stCondLst>
                                        </p:cTn>
                                        <p:tgtEl>
                                          <p:spTgt spid="41"/>
                                        </p:tgtEl>
                                        <p:attrNameLst>
                                          <p:attrName>ppt_y</p:attrName>
                                        </p:attrNameLst>
                                      </p:cBhvr>
                                      <p:tavLst>
                                        <p:tav tm="0" fmla="#ppt_y-sin(pi*$)/81">
                                          <p:val>
                                            <p:fltVal val="0"/>
                                          </p:val>
                                        </p:tav>
                                        <p:tav tm="100000">
                                          <p:val>
                                            <p:fltVal val="1"/>
                                          </p:val>
                                        </p:tav>
                                      </p:tavLst>
                                    </p:anim>
                                    <p:animScale>
                                      <p:cBhvr>
                                        <p:cTn id="49" dur="13">
                                          <p:stCondLst>
                                            <p:cond delay="325"/>
                                          </p:stCondLst>
                                        </p:cTn>
                                        <p:tgtEl>
                                          <p:spTgt spid="41"/>
                                        </p:tgtEl>
                                      </p:cBhvr>
                                      <p:to x="100000" y="60000"/>
                                    </p:animScale>
                                    <p:animScale>
                                      <p:cBhvr>
                                        <p:cTn id="50" dur="83" decel="50000">
                                          <p:stCondLst>
                                            <p:cond delay="338"/>
                                          </p:stCondLst>
                                        </p:cTn>
                                        <p:tgtEl>
                                          <p:spTgt spid="41"/>
                                        </p:tgtEl>
                                      </p:cBhvr>
                                      <p:to x="100000" y="100000"/>
                                    </p:animScale>
                                    <p:animScale>
                                      <p:cBhvr>
                                        <p:cTn id="51" dur="13">
                                          <p:stCondLst>
                                            <p:cond delay="656"/>
                                          </p:stCondLst>
                                        </p:cTn>
                                        <p:tgtEl>
                                          <p:spTgt spid="41"/>
                                        </p:tgtEl>
                                      </p:cBhvr>
                                      <p:to x="100000" y="80000"/>
                                    </p:animScale>
                                    <p:animScale>
                                      <p:cBhvr>
                                        <p:cTn id="52" dur="83" decel="50000">
                                          <p:stCondLst>
                                            <p:cond delay="669"/>
                                          </p:stCondLst>
                                        </p:cTn>
                                        <p:tgtEl>
                                          <p:spTgt spid="41"/>
                                        </p:tgtEl>
                                      </p:cBhvr>
                                      <p:to x="100000" y="100000"/>
                                    </p:animScale>
                                    <p:animScale>
                                      <p:cBhvr>
                                        <p:cTn id="53" dur="13">
                                          <p:stCondLst>
                                            <p:cond delay="821"/>
                                          </p:stCondLst>
                                        </p:cTn>
                                        <p:tgtEl>
                                          <p:spTgt spid="41"/>
                                        </p:tgtEl>
                                      </p:cBhvr>
                                      <p:to x="100000" y="90000"/>
                                    </p:animScale>
                                    <p:animScale>
                                      <p:cBhvr>
                                        <p:cTn id="54" dur="83" decel="50000">
                                          <p:stCondLst>
                                            <p:cond delay="834"/>
                                          </p:stCondLst>
                                        </p:cTn>
                                        <p:tgtEl>
                                          <p:spTgt spid="41"/>
                                        </p:tgtEl>
                                      </p:cBhvr>
                                      <p:to x="100000" y="100000"/>
                                    </p:animScale>
                                    <p:animScale>
                                      <p:cBhvr>
                                        <p:cTn id="55" dur="13">
                                          <p:stCondLst>
                                            <p:cond delay="904"/>
                                          </p:stCondLst>
                                        </p:cTn>
                                        <p:tgtEl>
                                          <p:spTgt spid="41"/>
                                        </p:tgtEl>
                                      </p:cBhvr>
                                      <p:to x="100000" y="95000"/>
                                    </p:animScale>
                                    <p:animScale>
                                      <p:cBhvr>
                                        <p:cTn id="56" dur="83" decel="50000">
                                          <p:stCondLst>
                                            <p:cond delay="917"/>
                                          </p:stCondLst>
                                        </p:cTn>
                                        <p:tgtEl>
                                          <p:spTgt spid="41"/>
                                        </p:tgtEl>
                                      </p:cBhvr>
                                      <p:to x="100000" y="100000"/>
                                    </p:animScale>
                                  </p:childTnLst>
                                </p:cTn>
                              </p:par>
                              <p:par>
                                <p:cTn id="57" presetID="26" presetClass="entr" presetSubtype="0" fill="hold" grpId="0" nodeType="withEffect">
                                  <p:stCondLst>
                                    <p:cond delay="100"/>
                                  </p:stCondLst>
                                  <p:childTnLst>
                                    <p:set>
                                      <p:cBhvr>
                                        <p:cTn id="58" dur="1" fill="hold">
                                          <p:stCondLst>
                                            <p:cond delay="0"/>
                                          </p:stCondLst>
                                        </p:cTn>
                                        <p:tgtEl>
                                          <p:spTgt spid="42"/>
                                        </p:tgtEl>
                                        <p:attrNameLst>
                                          <p:attrName>style.visibility</p:attrName>
                                        </p:attrNameLst>
                                      </p:cBhvr>
                                      <p:to>
                                        <p:strVal val="visible"/>
                                      </p:to>
                                    </p:set>
                                    <p:animEffect transition="in" filter="wipe(down)">
                                      <p:cBhvr>
                                        <p:cTn id="59" dur="290">
                                          <p:stCondLst>
                                            <p:cond delay="0"/>
                                          </p:stCondLst>
                                        </p:cTn>
                                        <p:tgtEl>
                                          <p:spTgt spid="42"/>
                                        </p:tgtEl>
                                      </p:cBhvr>
                                    </p:animEffect>
                                    <p:anim calcmode="lin" valueType="num">
                                      <p:cBhvr>
                                        <p:cTn id="60" dur="911"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1" dur="332"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2" dur="332" tmFilter="0, 0; 0.125,0.2665; 0.25,0.4; 0.375,0.465; 0.5,0.5;  0.625,0.535; 0.75,0.6; 0.875,0.7335; 1,1">
                                          <p:stCondLst>
                                            <p:cond delay="332"/>
                                          </p:stCondLst>
                                        </p:cTn>
                                        <p:tgtEl>
                                          <p:spTgt spid="42"/>
                                        </p:tgtEl>
                                        <p:attrNameLst>
                                          <p:attrName>ppt_y</p:attrName>
                                        </p:attrNameLst>
                                      </p:cBhvr>
                                      <p:tavLst>
                                        <p:tav tm="0" fmla="#ppt_y-sin(pi*$)/9">
                                          <p:val>
                                            <p:fltVal val="0"/>
                                          </p:val>
                                        </p:tav>
                                        <p:tav tm="100000">
                                          <p:val>
                                            <p:fltVal val="1"/>
                                          </p:val>
                                        </p:tav>
                                      </p:tavLst>
                                    </p:anim>
                                    <p:anim calcmode="lin" valueType="num">
                                      <p:cBhvr>
                                        <p:cTn id="63" dur="166" tmFilter="0, 0; 0.125,0.2665; 0.25,0.4; 0.375,0.465; 0.5,0.5;  0.625,0.535; 0.75,0.6; 0.875,0.7335; 1,1">
                                          <p:stCondLst>
                                            <p:cond delay="662"/>
                                          </p:stCondLst>
                                        </p:cTn>
                                        <p:tgtEl>
                                          <p:spTgt spid="42"/>
                                        </p:tgtEl>
                                        <p:attrNameLst>
                                          <p:attrName>ppt_y</p:attrName>
                                        </p:attrNameLst>
                                      </p:cBhvr>
                                      <p:tavLst>
                                        <p:tav tm="0" fmla="#ppt_y-sin(pi*$)/27">
                                          <p:val>
                                            <p:fltVal val="0"/>
                                          </p:val>
                                        </p:tav>
                                        <p:tav tm="100000">
                                          <p:val>
                                            <p:fltVal val="1"/>
                                          </p:val>
                                        </p:tav>
                                      </p:tavLst>
                                    </p:anim>
                                    <p:anim calcmode="lin" valueType="num">
                                      <p:cBhvr>
                                        <p:cTn id="64" dur="82" tmFilter="0, 0; 0.125,0.2665; 0.25,0.4; 0.375,0.465; 0.5,0.5;  0.625,0.535; 0.75,0.6; 0.875,0.7335; 1,1">
                                          <p:stCondLst>
                                            <p:cond delay="828"/>
                                          </p:stCondLst>
                                        </p:cTn>
                                        <p:tgtEl>
                                          <p:spTgt spid="42"/>
                                        </p:tgtEl>
                                        <p:attrNameLst>
                                          <p:attrName>ppt_y</p:attrName>
                                        </p:attrNameLst>
                                      </p:cBhvr>
                                      <p:tavLst>
                                        <p:tav tm="0" fmla="#ppt_y-sin(pi*$)/81">
                                          <p:val>
                                            <p:fltVal val="0"/>
                                          </p:val>
                                        </p:tav>
                                        <p:tav tm="100000">
                                          <p:val>
                                            <p:fltVal val="1"/>
                                          </p:val>
                                        </p:tav>
                                      </p:tavLst>
                                    </p:anim>
                                    <p:animScale>
                                      <p:cBhvr>
                                        <p:cTn id="65" dur="13">
                                          <p:stCondLst>
                                            <p:cond delay="325"/>
                                          </p:stCondLst>
                                        </p:cTn>
                                        <p:tgtEl>
                                          <p:spTgt spid="42"/>
                                        </p:tgtEl>
                                      </p:cBhvr>
                                      <p:to x="100000" y="60000"/>
                                    </p:animScale>
                                    <p:animScale>
                                      <p:cBhvr>
                                        <p:cTn id="66" dur="83" decel="50000">
                                          <p:stCondLst>
                                            <p:cond delay="338"/>
                                          </p:stCondLst>
                                        </p:cTn>
                                        <p:tgtEl>
                                          <p:spTgt spid="42"/>
                                        </p:tgtEl>
                                      </p:cBhvr>
                                      <p:to x="100000" y="100000"/>
                                    </p:animScale>
                                    <p:animScale>
                                      <p:cBhvr>
                                        <p:cTn id="67" dur="13">
                                          <p:stCondLst>
                                            <p:cond delay="656"/>
                                          </p:stCondLst>
                                        </p:cTn>
                                        <p:tgtEl>
                                          <p:spTgt spid="42"/>
                                        </p:tgtEl>
                                      </p:cBhvr>
                                      <p:to x="100000" y="80000"/>
                                    </p:animScale>
                                    <p:animScale>
                                      <p:cBhvr>
                                        <p:cTn id="68" dur="83" decel="50000">
                                          <p:stCondLst>
                                            <p:cond delay="669"/>
                                          </p:stCondLst>
                                        </p:cTn>
                                        <p:tgtEl>
                                          <p:spTgt spid="42"/>
                                        </p:tgtEl>
                                      </p:cBhvr>
                                      <p:to x="100000" y="100000"/>
                                    </p:animScale>
                                    <p:animScale>
                                      <p:cBhvr>
                                        <p:cTn id="69" dur="13">
                                          <p:stCondLst>
                                            <p:cond delay="821"/>
                                          </p:stCondLst>
                                        </p:cTn>
                                        <p:tgtEl>
                                          <p:spTgt spid="42"/>
                                        </p:tgtEl>
                                      </p:cBhvr>
                                      <p:to x="100000" y="90000"/>
                                    </p:animScale>
                                    <p:animScale>
                                      <p:cBhvr>
                                        <p:cTn id="70" dur="83" decel="50000">
                                          <p:stCondLst>
                                            <p:cond delay="834"/>
                                          </p:stCondLst>
                                        </p:cTn>
                                        <p:tgtEl>
                                          <p:spTgt spid="42"/>
                                        </p:tgtEl>
                                      </p:cBhvr>
                                      <p:to x="100000" y="100000"/>
                                    </p:animScale>
                                    <p:animScale>
                                      <p:cBhvr>
                                        <p:cTn id="71" dur="13">
                                          <p:stCondLst>
                                            <p:cond delay="904"/>
                                          </p:stCondLst>
                                        </p:cTn>
                                        <p:tgtEl>
                                          <p:spTgt spid="42"/>
                                        </p:tgtEl>
                                      </p:cBhvr>
                                      <p:to x="100000" y="95000"/>
                                    </p:animScale>
                                    <p:animScale>
                                      <p:cBhvr>
                                        <p:cTn id="72" dur="83" decel="50000">
                                          <p:stCondLst>
                                            <p:cond delay="917"/>
                                          </p:stCondLst>
                                        </p:cTn>
                                        <p:tgtEl>
                                          <p:spTgt spid="42"/>
                                        </p:tgtEl>
                                      </p:cBhvr>
                                      <p:to x="100000" y="100000"/>
                                    </p:animScale>
                                  </p:childTnLst>
                                </p:cTn>
                              </p:par>
                              <p:par>
                                <p:cTn id="73" presetID="26" presetClass="entr" presetSubtype="0" fill="hold" grpId="0" nodeType="withEffect">
                                  <p:stCondLst>
                                    <p:cond delay="200"/>
                                  </p:stCondLst>
                                  <p:childTnLst>
                                    <p:set>
                                      <p:cBhvr>
                                        <p:cTn id="74" dur="1" fill="hold">
                                          <p:stCondLst>
                                            <p:cond delay="0"/>
                                          </p:stCondLst>
                                        </p:cTn>
                                        <p:tgtEl>
                                          <p:spTgt spid="43"/>
                                        </p:tgtEl>
                                        <p:attrNameLst>
                                          <p:attrName>style.visibility</p:attrName>
                                        </p:attrNameLst>
                                      </p:cBhvr>
                                      <p:to>
                                        <p:strVal val="visible"/>
                                      </p:to>
                                    </p:set>
                                    <p:animEffect transition="in" filter="wipe(down)">
                                      <p:cBhvr>
                                        <p:cTn id="75" dur="290">
                                          <p:stCondLst>
                                            <p:cond delay="0"/>
                                          </p:stCondLst>
                                        </p:cTn>
                                        <p:tgtEl>
                                          <p:spTgt spid="43"/>
                                        </p:tgtEl>
                                      </p:cBhvr>
                                    </p:animEffect>
                                    <p:anim calcmode="lin" valueType="num">
                                      <p:cBhvr>
                                        <p:cTn id="76" dur="911"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77" dur="332"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78" dur="332" tmFilter="0, 0; 0.125,0.2665; 0.25,0.4; 0.375,0.465; 0.5,0.5;  0.625,0.535; 0.75,0.6; 0.875,0.7335; 1,1">
                                          <p:stCondLst>
                                            <p:cond delay="332"/>
                                          </p:stCondLst>
                                        </p:cTn>
                                        <p:tgtEl>
                                          <p:spTgt spid="43"/>
                                        </p:tgtEl>
                                        <p:attrNameLst>
                                          <p:attrName>ppt_y</p:attrName>
                                        </p:attrNameLst>
                                      </p:cBhvr>
                                      <p:tavLst>
                                        <p:tav tm="0" fmla="#ppt_y-sin(pi*$)/9">
                                          <p:val>
                                            <p:fltVal val="0"/>
                                          </p:val>
                                        </p:tav>
                                        <p:tav tm="100000">
                                          <p:val>
                                            <p:fltVal val="1"/>
                                          </p:val>
                                        </p:tav>
                                      </p:tavLst>
                                    </p:anim>
                                    <p:anim calcmode="lin" valueType="num">
                                      <p:cBhvr>
                                        <p:cTn id="79" dur="166" tmFilter="0, 0; 0.125,0.2665; 0.25,0.4; 0.375,0.465; 0.5,0.5;  0.625,0.535; 0.75,0.6; 0.875,0.7335; 1,1">
                                          <p:stCondLst>
                                            <p:cond delay="662"/>
                                          </p:stCondLst>
                                        </p:cTn>
                                        <p:tgtEl>
                                          <p:spTgt spid="43"/>
                                        </p:tgtEl>
                                        <p:attrNameLst>
                                          <p:attrName>ppt_y</p:attrName>
                                        </p:attrNameLst>
                                      </p:cBhvr>
                                      <p:tavLst>
                                        <p:tav tm="0" fmla="#ppt_y-sin(pi*$)/27">
                                          <p:val>
                                            <p:fltVal val="0"/>
                                          </p:val>
                                        </p:tav>
                                        <p:tav tm="100000">
                                          <p:val>
                                            <p:fltVal val="1"/>
                                          </p:val>
                                        </p:tav>
                                      </p:tavLst>
                                    </p:anim>
                                    <p:anim calcmode="lin" valueType="num">
                                      <p:cBhvr>
                                        <p:cTn id="80" dur="82" tmFilter="0, 0; 0.125,0.2665; 0.25,0.4; 0.375,0.465; 0.5,0.5;  0.625,0.535; 0.75,0.6; 0.875,0.7335; 1,1">
                                          <p:stCondLst>
                                            <p:cond delay="828"/>
                                          </p:stCondLst>
                                        </p:cTn>
                                        <p:tgtEl>
                                          <p:spTgt spid="43"/>
                                        </p:tgtEl>
                                        <p:attrNameLst>
                                          <p:attrName>ppt_y</p:attrName>
                                        </p:attrNameLst>
                                      </p:cBhvr>
                                      <p:tavLst>
                                        <p:tav tm="0" fmla="#ppt_y-sin(pi*$)/81">
                                          <p:val>
                                            <p:fltVal val="0"/>
                                          </p:val>
                                        </p:tav>
                                        <p:tav tm="100000">
                                          <p:val>
                                            <p:fltVal val="1"/>
                                          </p:val>
                                        </p:tav>
                                      </p:tavLst>
                                    </p:anim>
                                    <p:animScale>
                                      <p:cBhvr>
                                        <p:cTn id="81" dur="13">
                                          <p:stCondLst>
                                            <p:cond delay="325"/>
                                          </p:stCondLst>
                                        </p:cTn>
                                        <p:tgtEl>
                                          <p:spTgt spid="43"/>
                                        </p:tgtEl>
                                      </p:cBhvr>
                                      <p:to x="100000" y="60000"/>
                                    </p:animScale>
                                    <p:animScale>
                                      <p:cBhvr>
                                        <p:cTn id="82" dur="83" decel="50000">
                                          <p:stCondLst>
                                            <p:cond delay="338"/>
                                          </p:stCondLst>
                                        </p:cTn>
                                        <p:tgtEl>
                                          <p:spTgt spid="43"/>
                                        </p:tgtEl>
                                      </p:cBhvr>
                                      <p:to x="100000" y="100000"/>
                                    </p:animScale>
                                    <p:animScale>
                                      <p:cBhvr>
                                        <p:cTn id="83" dur="13">
                                          <p:stCondLst>
                                            <p:cond delay="656"/>
                                          </p:stCondLst>
                                        </p:cTn>
                                        <p:tgtEl>
                                          <p:spTgt spid="43"/>
                                        </p:tgtEl>
                                      </p:cBhvr>
                                      <p:to x="100000" y="80000"/>
                                    </p:animScale>
                                    <p:animScale>
                                      <p:cBhvr>
                                        <p:cTn id="84" dur="83" decel="50000">
                                          <p:stCondLst>
                                            <p:cond delay="669"/>
                                          </p:stCondLst>
                                        </p:cTn>
                                        <p:tgtEl>
                                          <p:spTgt spid="43"/>
                                        </p:tgtEl>
                                      </p:cBhvr>
                                      <p:to x="100000" y="100000"/>
                                    </p:animScale>
                                    <p:animScale>
                                      <p:cBhvr>
                                        <p:cTn id="85" dur="13">
                                          <p:stCondLst>
                                            <p:cond delay="821"/>
                                          </p:stCondLst>
                                        </p:cTn>
                                        <p:tgtEl>
                                          <p:spTgt spid="43"/>
                                        </p:tgtEl>
                                      </p:cBhvr>
                                      <p:to x="100000" y="90000"/>
                                    </p:animScale>
                                    <p:animScale>
                                      <p:cBhvr>
                                        <p:cTn id="86" dur="83" decel="50000">
                                          <p:stCondLst>
                                            <p:cond delay="834"/>
                                          </p:stCondLst>
                                        </p:cTn>
                                        <p:tgtEl>
                                          <p:spTgt spid="43"/>
                                        </p:tgtEl>
                                      </p:cBhvr>
                                      <p:to x="100000" y="100000"/>
                                    </p:animScale>
                                    <p:animScale>
                                      <p:cBhvr>
                                        <p:cTn id="87" dur="13">
                                          <p:stCondLst>
                                            <p:cond delay="904"/>
                                          </p:stCondLst>
                                        </p:cTn>
                                        <p:tgtEl>
                                          <p:spTgt spid="43"/>
                                        </p:tgtEl>
                                      </p:cBhvr>
                                      <p:to x="100000" y="95000"/>
                                    </p:animScale>
                                    <p:animScale>
                                      <p:cBhvr>
                                        <p:cTn id="88" dur="83" decel="50000">
                                          <p:stCondLst>
                                            <p:cond delay="917"/>
                                          </p:stCondLst>
                                        </p:cTn>
                                        <p:tgtEl>
                                          <p:spTgt spid="43"/>
                                        </p:tgtEl>
                                      </p:cBhvr>
                                      <p:to x="100000" y="100000"/>
                                    </p:animScale>
                                  </p:childTnLst>
                                </p:cTn>
                              </p:par>
                              <p:par>
                                <p:cTn id="89" presetID="26" presetClass="entr" presetSubtype="0" fill="hold" grpId="0" nodeType="withEffect">
                                  <p:stCondLst>
                                    <p:cond delay="300"/>
                                  </p:stCondLst>
                                  <p:childTnLst>
                                    <p:set>
                                      <p:cBhvr>
                                        <p:cTn id="90" dur="1" fill="hold">
                                          <p:stCondLst>
                                            <p:cond delay="0"/>
                                          </p:stCondLst>
                                        </p:cTn>
                                        <p:tgtEl>
                                          <p:spTgt spid="44"/>
                                        </p:tgtEl>
                                        <p:attrNameLst>
                                          <p:attrName>style.visibility</p:attrName>
                                        </p:attrNameLst>
                                      </p:cBhvr>
                                      <p:to>
                                        <p:strVal val="visible"/>
                                      </p:to>
                                    </p:set>
                                    <p:animEffect transition="in" filter="wipe(down)">
                                      <p:cBhvr>
                                        <p:cTn id="91" dur="290">
                                          <p:stCondLst>
                                            <p:cond delay="0"/>
                                          </p:stCondLst>
                                        </p:cTn>
                                        <p:tgtEl>
                                          <p:spTgt spid="44"/>
                                        </p:tgtEl>
                                      </p:cBhvr>
                                    </p:animEffect>
                                    <p:anim calcmode="lin" valueType="num">
                                      <p:cBhvr>
                                        <p:cTn id="92"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93"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94"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95"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96"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97" dur="13">
                                          <p:stCondLst>
                                            <p:cond delay="325"/>
                                          </p:stCondLst>
                                        </p:cTn>
                                        <p:tgtEl>
                                          <p:spTgt spid="44"/>
                                        </p:tgtEl>
                                      </p:cBhvr>
                                      <p:to x="100000" y="60000"/>
                                    </p:animScale>
                                    <p:animScale>
                                      <p:cBhvr>
                                        <p:cTn id="98" dur="83" decel="50000">
                                          <p:stCondLst>
                                            <p:cond delay="338"/>
                                          </p:stCondLst>
                                        </p:cTn>
                                        <p:tgtEl>
                                          <p:spTgt spid="44"/>
                                        </p:tgtEl>
                                      </p:cBhvr>
                                      <p:to x="100000" y="100000"/>
                                    </p:animScale>
                                    <p:animScale>
                                      <p:cBhvr>
                                        <p:cTn id="99" dur="13">
                                          <p:stCondLst>
                                            <p:cond delay="656"/>
                                          </p:stCondLst>
                                        </p:cTn>
                                        <p:tgtEl>
                                          <p:spTgt spid="44"/>
                                        </p:tgtEl>
                                      </p:cBhvr>
                                      <p:to x="100000" y="80000"/>
                                    </p:animScale>
                                    <p:animScale>
                                      <p:cBhvr>
                                        <p:cTn id="100" dur="83" decel="50000">
                                          <p:stCondLst>
                                            <p:cond delay="669"/>
                                          </p:stCondLst>
                                        </p:cTn>
                                        <p:tgtEl>
                                          <p:spTgt spid="44"/>
                                        </p:tgtEl>
                                      </p:cBhvr>
                                      <p:to x="100000" y="100000"/>
                                    </p:animScale>
                                    <p:animScale>
                                      <p:cBhvr>
                                        <p:cTn id="101" dur="13">
                                          <p:stCondLst>
                                            <p:cond delay="821"/>
                                          </p:stCondLst>
                                        </p:cTn>
                                        <p:tgtEl>
                                          <p:spTgt spid="44"/>
                                        </p:tgtEl>
                                      </p:cBhvr>
                                      <p:to x="100000" y="90000"/>
                                    </p:animScale>
                                    <p:animScale>
                                      <p:cBhvr>
                                        <p:cTn id="102" dur="83" decel="50000">
                                          <p:stCondLst>
                                            <p:cond delay="834"/>
                                          </p:stCondLst>
                                        </p:cTn>
                                        <p:tgtEl>
                                          <p:spTgt spid="44"/>
                                        </p:tgtEl>
                                      </p:cBhvr>
                                      <p:to x="100000" y="100000"/>
                                    </p:animScale>
                                    <p:animScale>
                                      <p:cBhvr>
                                        <p:cTn id="103" dur="13">
                                          <p:stCondLst>
                                            <p:cond delay="904"/>
                                          </p:stCondLst>
                                        </p:cTn>
                                        <p:tgtEl>
                                          <p:spTgt spid="44"/>
                                        </p:tgtEl>
                                      </p:cBhvr>
                                      <p:to x="100000" y="95000"/>
                                    </p:animScale>
                                    <p:animScale>
                                      <p:cBhvr>
                                        <p:cTn id="104" dur="83" decel="50000">
                                          <p:stCondLst>
                                            <p:cond delay="917"/>
                                          </p:stCondLst>
                                        </p:cTn>
                                        <p:tgtEl>
                                          <p:spTgt spid="44"/>
                                        </p:tgtEl>
                                      </p:cBhvr>
                                      <p:to x="100000" y="100000"/>
                                    </p:animScale>
                                  </p:childTnLst>
                                </p:cTn>
                              </p:par>
                              <p:par>
                                <p:cTn id="105" presetID="26" presetClass="entr" presetSubtype="0" fill="hold" grpId="0" nodeType="withEffect">
                                  <p:stCondLst>
                                    <p:cond delay="400"/>
                                  </p:stCondLst>
                                  <p:childTnLst>
                                    <p:set>
                                      <p:cBhvr>
                                        <p:cTn id="106" dur="1" fill="hold">
                                          <p:stCondLst>
                                            <p:cond delay="0"/>
                                          </p:stCondLst>
                                        </p:cTn>
                                        <p:tgtEl>
                                          <p:spTgt spid="45"/>
                                        </p:tgtEl>
                                        <p:attrNameLst>
                                          <p:attrName>style.visibility</p:attrName>
                                        </p:attrNameLst>
                                      </p:cBhvr>
                                      <p:to>
                                        <p:strVal val="visible"/>
                                      </p:to>
                                    </p:set>
                                    <p:animEffect transition="in" filter="wipe(down)">
                                      <p:cBhvr>
                                        <p:cTn id="107" dur="290">
                                          <p:stCondLst>
                                            <p:cond delay="0"/>
                                          </p:stCondLst>
                                        </p:cTn>
                                        <p:tgtEl>
                                          <p:spTgt spid="45"/>
                                        </p:tgtEl>
                                      </p:cBhvr>
                                    </p:animEffect>
                                    <p:anim calcmode="lin" valueType="num">
                                      <p:cBhvr>
                                        <p:cTn id="108" dur="911"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09" dur="33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10" dur="332" tmFilter="0, 0; 0.125,0.2665; 0.25,0.4; 0.375,0.465; 0.5,0.5;  0.625,0.535; 0.75,0.6; 0.875,0.7335; 1,1">
                                          <p:stCondLst>
                                            <p:cond delay="332"/>
                                          </p:stCondLst>
                                        </p:cTn>
                                        <p:tgtEl>
                                          <p:spTgt spid="45"/>
                                        </p:tgtEl>
                                        <p:attrNameLst>
                                          <p:attrName>ppt_y</p:attrName>
                                        </p:attrNameLst>
                                      </p:cBhvr>
                                      <p:tavLst>
                                        <p:tav tm="0" fmla="#ppt_y-sin(pi*$)/9">
                                          <p:val>
                                            <p:fltVal val="0"/>
                                          </p:val>
                                        </p:tav>
                                        <p:tav tm="100000">
                                          <p:val>
                                            <p:fltVal val="1"/>
                                          </p:val>
                                        </p:tav>
                                      </p:tavLst>
                                    </p:anim>
                                    <p:anim calcmode="lin" valueType="num">
                                      <p:cBhvr>
                                        <p:cTn id="111" dur="166" tmFilter="0, 0; 0.125,0.2665; 0.25,0.4; 0.375,0.465; 0.5,0.5;  0.625,0.535; 0.75,0.6; 0.875,0.7335; 1,1">
                                          <p:stCondLst>
                                            <p:cond delay="662"/>
                                          </p:stCondLst>
                                        </p:cTn>
                                        <p:tgtEl>
                                          <p:spTgt spid="45"/>
                                        </p:tgtEl>
                                        <p:attrNameLst>
                                          <p:attrName>ppt_y</p:attrName>
                                        </p:attrNameLst>
                                      </p:cBhvr>
                                      <p:tavLst>
                                        <p:tav tm="0" fmla="#ppt_y-sin(pi*$)/27">
                                          <p:val>
                                            <p:fltVal val="0"/>
                                          </p:val>
                                        </p:tav>
                                        <p:tav tm="100000">
                                          <p:val>
                                            <p:fltVal val="1"/>
                                          </p:val>
                                        </p:tav>
                                      </p:tavLst>
                                    </p:anim>
                                    <p:anim calcmode="lin" valueType="num">
                                      <p:cBhvr>
                                        <p:cTn id="112" dur="82" tmFilter="0, 0; 0.125,0.2665; 0.25,0.4; 0.375,0.465; 0.5,0.5;  0.625,0.535; 0.75,0.6; 0.875,0.7335; 1,1">
                                          <p:stCondLst>
                                            <p:cond delay="828"/>
                                          </p:stCondLst>
                                        </p:cTn>
                                        <p:tgtEl>
                                          <p:spTgt spid="45"/>
                                        </p:tgtEl>
                                        <p:attrNameLst>
                                          <p:attrName>ppt_y</p:attrName>
                                        </p:attrNameLst>
                                      </p:cBhvr>
                                      <p:tavLst>
                                        <p:tav tm="0" fmla="#ppt_y-sin(pi*$)/81">
                                          <p:val>
                                            <p:fltVal val="0"/>
                                          </p:val>
                                        </p:tav>
                                        <p:tav tm="100000">
                                          <p:val>
                                            <p:fltVal val="1"/>
                                          </p:val>
                                        </p:tav>
                                      </p:tavLst>
                                    </p:anim>
                                    <p:animScale>
                                      <p:cBhvr>
                                        <p:cTn id="113" dur="13">
                                          <p:stCondLst>
                                            <p:cond delay="325"/>
                                          </p:stCondLst>
                                        </p:cTn>
                                        <p:tgtEl>
                                          <p:spTgt spid="45"/>
                                        </p:tgtEl>
                                      </p:cBhvr>
                                      <p:to x="100000" y="60000"/>
                                    </p:animScale>
                                    <p:animScale>
                                      <p:cBhvr>
                                        <p:cTn id="114" dur="83" decel="50000">
                                          <p:stCondLst>
                                            <p:cond delay="338"/>
                                          </p:stCondLst>
                                        </p:cTn>
                                        <p:tgtEl>
                                          <p:spTgt spid="45"/>
                                        </p:tgtEl>
                                      </p:cBhvr>
                                      <p:to x="100000" y="100000"/>
                                    </p:animScale>
                                    <p:animScale>
                                      <p:cBhvr>
                                        <p:cTn id="115" dur="13">
                                          <p:stCondLst>
                                            <p:cond delay="656"/>
                                          </p:stCondLst>
                                        </p:cTn>
                                        <p:tgtEl>
                                          <p:spTgt spid="45"/>
                                        </p:tgtEl>
                                      </p:cBhvr>
                                      <p:to x="100000" y="80000"/>
                                    </p:animScale>
                                    <p:animScale>
                                      <p:cBhvr>
                                        <p:cTn id="116" dur="83" decel="50000">
                                          <p:stCondLst>
                                            <p:cond delay="669"/>
                                          </p:stCondLst>
                                        </p:cTn>
                                        <p:tgtEl>
                                          <p:spTgt spid="45"/>
                                        </p:tgtEl>
                                      </p:cBhvr>
                                      <p:to x="100000" y="100000"/>
                                    </p:animScale>
                                    <p:animScale>
                                      <p:cBhvr>
                                        <p:cTn id="117" dur="13">
                                          <p:stCondLst>
                                            <p:cond delay="821"/>
                                          </p:stCondLst>
                                        </p:cTn>
                                        <p:tgtEl>
                                          <p:spTgt spid="45"/>
                                        </p:tgtEl>
                                      </p:cBhvr>
                                      <p:to x="100000" y="90000"/>
                                    </p:animScale>
                                    <p:animScale>
                                      <p:cBhvr>
                                        <p:cTn id="118" dur="83" decel="50000">
                                          <p:stCondLst>
                                            <p:cond delay="834"/>
                                          </p:stCondLst>
                                        </p:cTn>
                                        <p:tgtEl>
                                          <p:spTgt spid="45"/>
                                        </p:tgtEl>
                                      </p:cBhvr>
                                      <p:to x="100000" y="100000"/>
                                    </p:animScale>
                                    <p:animScale>
                                      <p:cBhvr>
                                        <p:cTn id="119" dur="13">
                                          <p:stCondLst>
                                            <p:cond delay="904"/>
                                          </p:stCondLst>
                                        </p:cTn>
                                        <p:tgtEl>
                                          <p:spTgt spid="45"/>
                                        </p:tgtEl>
                                      </p:cBhvr>
                                      <p:to x="100000" y="95000"/>
                                    </p:animScale>
                                    <p:animScale>
                                      <p:cBhvr>
                                        <p:cTn id="120" dur="83" decel="50000">
                                          <p:stCondLst>
                                            <p:cond delay="917"/>
                                          </p:stCondLst>
                                        </p:cTn>
                                        <p:tgtEl>
                                          <p:spTgt spid="45"/>
                                        </p:tgtEl>
                                      </p:cBhvr>
                                      <p:to x="100000" y="100000"/>
                                    </p:animScale>
                                  </p:childTnLst>
                                </p:cTn>
                              </p:par>
                              <p:par>
                                <p:cTn id="121" presetID="26" presetClass="entr" presetSubtype="0" fill="hold" grpId="0" nodeType="withEffect">
                                  <p:stCondLst>
                                    <p:cond delay="500"/>
                                  </p:stCondLst>
                                  <p:childTnLst>
                                    <p:set>
                                      <p:cBhvr>
                                        <p:cTn id="122" dur="1" fill="hold">
                                          <p:stCondLst>
                                            <p:cond delay="0"/>
                                          </p:stCondLst>
                                        </p:cTn>
                                        <p:tgtEl>
                                          <p:spTgt spid="46"/>
                                        </p:tgtEl>
                                        <p:attrNameLst>
                                          <p:attrName>style.visibility</p:attrName>
                                        </p:attrNameLst>
                                      </p:cBhvr>
                                      <p:to>
                                        <p:strVal val="visible"/>
                                      </p:to>
                                    </p:set>
                                    <p:animEffect transition="in" filter="wipe(down)">
                                      <p:cBhvr>
                                        <p:cTn id="123" dur="290">
                                          <p:stCondLst>
                                            <p:cond delay="0"/>
                                          </p:stCondLst>
                                        </p:cTn>
                                        <p:tgtEl>
                                          <p:spTgt spid="46"/>
                                        </p:tgtEl>
                                      </p:cBhvr>
                                    </p:animEffect>
                                    <p:anim calcmode="lin" valueType="num">
                                      <p:cBhvr>
                                        <p:cTn id="124" dur="911"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25" dur="332"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26" dur="332" tmFilter="0, 0; 0.125,0.2665; 0.25,0.4; 0.375,0.465; 0.5,0.5;  0.625,0.535; 0.75,0.6; 0.875,0.7335; 1,1">
                                          <p:stCondLst>
                                            <p:cond delay="332"/>
                                          </p:stCondLst>
                                        </p:cTn>
                                        <p:tgtEl>
                                          <p:spTgt spid="46"/>
                                        </p:tgtEl>
                                        <p:attrNameLst>
                                          <p:attrName>ppt_y</p:attrName>
                                        </p:attrNameLst>
                                      </p:cBhvr>
                                      <p:tavLst>
                                        <p:tav tm="0" fmla="#ppt_y-sin(pi*$)/9">
                                          <p:val>
                                            <p:fltVal val="0"/>
                                          </p:val>
                                        </p:tav>
                                        <p:tav tm="100000">
                                          <p:val>
                                            <p:fltVal val="1"/>
                                          </p:val>
                                        </p:tav>
                                      </p:tavLst>
                                    </p:anim>
                                    <p:anim calcmode="lin" valueType="num">
                                      <p:cBhvr>
                                        <p:cTn id="127" dur="166" tmFilter="0, 0; 0.125,0.2665; 0.25,0.4; 0.375,0.465; 0.5,0.5;  0.625,0.535; 0.75,0.6; 0.875,0.7335; 1,1">
                                          <p:stCondLst>
                                            <p:cond delay="662"/>
                                          </p:stCondLst>
                                        </p:cTn>
                                        <p:tgtEl>
                                          <p:spTgt spid="46"/>
                                        </p:tgtEl>
                                        <p:attrNameLst>
                                          <p:attrName>ppt_y</p:attrName>
                                        </p:attrNameLst>
                                      </p:cBhvr>
                                      <p:tavLst>
                                        <p:tav tm="0" fmla="#ppt_y-sin(pi*$)/27">
                                          <p:val>
                                            <p:fltVal val="0"/>
                                          </p:val>
                                        </p:tav>
                                        <p:tav tm="100000">
                                          <p:val>
                                            <p:fltVal val="1"/>
                                          </p:val>
                                        </p:tav>
                                      </p:tavLst>
                                    </p:anim>
                                    <p:anim calcmode="lin" valueType="num">
                                      <p:cBhvr>
                                        <p:cTn id="128" dur="82" tmFilter="0, 0; 0.125,0.2665; 0.25,0.4; 0.375,0.465; 0.5,0.5;  0.625,0.535; 0.75,0.6; 0.875,0.7335; 1,1">
                                          <p:stCondLst>
                                            <p:cond delay="828"/>
                                          </p:stCondLst>
                                        </p:cTn>
                                        <p:tgtEl>
                                          <p:spTgt spid="46"/>
                                        </p:tgtEl>
                                        <p:attrNameLst>
                                          <p:attrName>ppt_y</p:attrName>
                                        </p:attrNameLst>
                                      </p:cBhvr>
                                      <p:tavLst>
                                        <p:tav tm="0" fmla="#ppt_y-sin(pi*$)/81">
                                          <p:val>
                                            <p:fltVal val="0"/>
                                          </p:val>
                                        </p:tav>
                                        <p:tav tm="100000">
                                          <p:val>
                                            <p:fltVal val="1"/>
                                          </p:val>
                                        </p:tav>
                                      </p:tavLst>
                                    </p:anim>
                                    <p:animScale>
                                      <p:cBhvr>
                                        <p:cTn id="129" dur="13">
                                          <p:stCondLst>
                                            <p:cond delay="325"/>
                                          </p:stCondLst>
                                        </p:cTn>
                                        <p:tgtEl>
                                          <p:spTgt spid="46"/>
                                        </p:tgtEl>
                                      </p:cBhvr>
                                      <p:to x="100000" y="60000"/>
                                    </p:animScale>
                                    <p:animScale>
                                      <p:cBhvr>
                                        <p:cTn id="130" dur="83" decel="50000">
                                          <p:stCondLst>
                                            <p:cond delay="338"/>
                                          </p:stCondLst>
                                        </p:cTn>
                                        <p:tgtEl>
                                          <p:spTgt spid="46"/>
                                        </p:tgtEl>
                                      </p:cBhvr>
                                      <p:to x="100000" y="100000"/>
                                    </p:animScale>
                                    <p:animScale>
                                      <p:cBhvr>
                                        <p:cTn id="131" dur="13">
                                          <p:stCondLst>
                                            <p:cond delay="656"/>
                                          </p:stCondLst>
                                        </p:cTn>
                                        <p:tgtEl>
                                          <p:spTgt spid="46"/>
                                        </p:tgtEl>
                                      </p:cBhvr>
                                      <p:to x="100000" y="80000"/>
                                    </p:animScale>
                                    <p:animScale>
                                      <p:cBhvr>
                                        <p:cTn id="132" dur="83" decel="50000">
                                          <p:stCondLst>
                                            <p:cond delay="669"/>
                                          </p:stCondLst>
                                        </p:cTn>
                                        <p:tgtEl>
                                          <p:spTgt spid="46"/>
                                        </p:tgtEl>
                                      </p:cBhvr>
                                      <p:to x="100000" y="100000"/>
                                    </p:animScale>
                                    <p:animScale>
                                      <p:cBhvr>
                                        <p:cTn id="133" dur="13">
                                          <p:stCondLst>
                                            <p:cond delay="821"/>
                                          </p:stCondLst>
                                        </p:cTn>
                                        <p:tgtEl>
                                          <p:spTgt spid="46"/>
                                        </p:tgtEl>
                                      </p:cBhvr>
                                      <p:to x="100000" y="90000"/>
                                    </p:animScale>
                                    <p:animScale>
                                      <p:cBhvr>
                                        <p:cTn id="134" dur="83" decel="50000">
                                          <p:stCondLst>
                                            <p:cond delay="834"/>
                                          </p:stCondLst>
                                        </p:cTn>
                                        <p:tgtEl>
                                          <p:spTgt spid="46"/>
                                        </p:tgtEl>
                                      </p:cBhvr>
                                      <p:to x="100000" y="100000"/>
                                    </p:animScale>
                                    <p:animScale>
                                      <p:cBhvr>
                                        <p:cTn id="135" dur="13">
                                          <p:stCondLst>
                                            <p:cond delay="904"/>
                                          </p:stCondLst>
                                        </p:cTn>
                                        <p:tgtEl>
                                          <p:spTgt spid="46"/>
                                        </p:tgtEl>
                                      </p:cBhvr>
                                      <p:to x="100000" y="95000"/>
                                    </p:animScale>
                                    <p:animScale>
                                      <p:cBhvr>
                                        <p:cTn id="136" dur="83" decel="50000">
                                          <p:stCondLst>
                                            <p:cond delay="917"/>
                                          </p:stCondLst>
                                        </p:cTn>
                                        <p:tgtEl>
                                          <p:spTgt spid="46"/>
                                        </p:tgtEl>
                                      </p:cBhvr>
                                      <p:to x="100000" y="100000"/>
                                    </p:animScale>
                                  </p:childTnLst>
                                </p:cTn>
                              </p:par>
                            </p:childTnLst>
                          </p:cTn>
                        </p:par>
                        <p:par>
                          <p:cTn id="137" fill="hold">
                            <p:stCondLst>
                              <p:cond delay="3360"/>
                            </p:stCondLst>
                            <p:childTnLst>
                              <p:par>
                                <p:cTn id="138" presetID="22" presetClass="entr" presetSubtype="8" fill="hold" grpId="0" nodeType="afterEffect">
                                  <p:stCondLst>
                                    <p:cond delay="0"/>
                                  </p:stCondLst>
                                  <p:childTnLst>
                                    <p:set>
                                      <p:cBhvr>
                                        <p:cTn id="139" dur="1" fill="hold">
                                          <p:stCondLst>
                                            <p:cond delay="0"/>
                                          </p:stCondLst>
                                        </p:cTn>
                                        <p:tgtEl>
                                          <p:spTgt spid="55"/>
                                        </p:tgtEl>
                                        <p:attrNameLst>
                                          <p:attrName>style.visibility</p:attrName>
                                        </p:attrNameLst>
                                      </p:cBhvr>
                                      <p:to>
                                        <p:strVal val="visible"/>
                                      </p:to>
                                    </p:set>
                                    <p:animEffect transition="in" filter="wipe(left)">
                                      <p:cBhvr>
                                        <p:cTn id="140" dur="300"/>
                                        <p:tgtEl>
                                          <p:spTgt spid="55"/>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left)">
                                      <p:cBhvr>
                                        <p:cTn id="143" dur="300"/>
                                        <p:tgtEl>
                                          <p:spTgt spid="47"/>
                                        </p:tgtEl>
                                      </p:cBhvr>
                                    </p:animEffect>
                                  </p:childTnLst>
                                </p:cTn>
                              </p:par>
                            </p:childTnLst>
                          </p:cTn>
                        </p:par>
                        <p:par>
                          <p:cTn id="144" fill="hold">
                            <p:stCondLst>
                              <p:cond delay="3860"/>
                            </p:stCondLst>
                            <p:childTnLst>
                              <p:par>
                                <p:cTn id="145" presetID="22" presetClass="entr" presetSubtype="8" fill="hold" grpId="0" nodeType="after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wipe(left)">
                                      <p:cBhvr>
                                        <p:cTn id="147" dur="300"/>
                                        <p:tgtEl>
                                          <p:spTgt spid="56"/>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48"/>
                                        </p:tgtEl>
                                        <p:attrNameLst>
                                          <p:attrName>style.visibility</p:attrName>
                                        </p:attrNameLst>
                                      </p:cBhvr>
                                      <p:to>
                                        <p:strVal val="visible"/>
                                      </p:to>
                                    </p:set>
                                    <p:animEffect transition="in" filter="wipe(left)">
                                      <p:cBhvr>
                                        <p:cTn id="150" dur="300"/>
                                        <p:tgtEl>
                                          <p:spTgt spid="48"/>
                                        </p:tgtEl>
                                      </p:cBhvr>
                                    </p:animEffect>
                                  </p:childTnLst>
                                </p:cTn>
                              </p:par>
                            </p:childTnLst>
                          </p:cTn>
                        </p:par>
                        <p:par>
                          <p:cTn id="151" fill="hold">
                            <p:stCondLst>
                              <p:cond delay="4360"/>
                            </p:stCondLst>
                            <p:childTnLst>
                              <p:par>
                                <p:cTn id="152" presetID="22" presetClass="entr" presetSubtype="8" fill="hold" grpId="0" nodeType="after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wipe(left)">
                                      <p:cBhvr>
                                        <p:cTn id="154" dur="300"/>
                                        <p:tgtEl>
                                          <p:spTgt spid="57"/>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left)">
                                      <p:cBhvr>
                                        <p:cTn id="157" dur="300"/>
                                        <p:tgtEl>
                                          <p:spTgt spid="49"/>
                                        </p:tgtEl>
                                      </p:cBhvr>
                                    </p:animEffect>
                                  </p:childTnLst>
                                </p:cTn>
                              </p:par>
                            </p:childTnLst>
                          </p:cTn>
                        </p:par>
                        <p:par>
                          <p:cTn id="158" fill="hold">
                            <p:stCondLst>
                              <p:cond delay="4860"/>
                            </p:stCondLst>
                            <p:childTnLst>
                              <p:par>
                                <p:cTn id="159" presetID="22" presetClass="entr" presetSubtype="8" fill="hold" grpId="0" nodeType="afterEffect">
                                  <p:stCondLst>
                                    <p:cond delay="0"/>
                                  </p:stCondLst>
                                  <p:childTnLst>
                                    <p:set>
                                      <p:cBhvr>
                                        <p:cTn id="160" dur="1" fill="hold">
                                          <p:stCondLst>
                                            <p:cond delay="0"/>
                                          </p:stCondLst>
                                        </p:cTn>
                                        <p:tgtEl>
                                          <p:spTgt spid="58"/>
                                        </p:tgtEl>
                                        <p:attrNameLst>
                                          <p:attrName>style.visibility</p:attrName>
                                        </p:attrNameLst>
                                      </p:cBhvr>
                                      <p:to>
                                        <p:strVal val="visible"/>
                                      </p:to>
                                    </p:set>
                                    <p:animEffect transition="in" filter="wipe(left)">
                                      <p:cBhvr>
                                        <p:cTn id="161" dur="300"/>
                                        <p:tgtEl>
                                          <p:spTgt spid="58"/>
                                        </p:tgtEl>
                                      </p:cBhvr>
                                    </p:animEffect>
                                  </p:childTnLst>
                                </p:cTn>
                              </p:par>
                              <p:par>
                                <p:cTn id="162" presetID="22" presetClass="entr" presetSubtype="8" fill="hold" grpId="0" nodeType="withEffect">
                                  <p:stCondLst>
                                    <p:cond delay="0"/>
                                  </p:stCondLst>
                                  <p:childTnLst>
                                    <p:set>
                                      <p:cBhvr>
                                        <p:cTn id="163" dur="1" fill="hold">
                                          <p:stCondLst>
                                            <p:cond delay="0"/>
                                          </p:stCondLst>
                                        </p:cTn>
                                        <p:tgtEl>
                                          <p:spTgt spid="50"/>
                                        </p:tgtEl>
                                        <p:attrNameLst>
                                          <p:attrName>style.visibility</p:attrName>
                                        </p:attrNameLst>
                                      </p:cBhvr>
                                      <p:to>
                                        <p:strVal val="visible"/>
                                      </p:to>
                                    </p:set>
                                    <p:animEffect transition="in" filter="wipe(left)">
                                      <p:cBhvr>
                                        <p:cTn id="164" dur="300"/>
                                        <p:tgtEl>
                                          <p:spTgt spid="50"/>
                                        </p:tgtEl>
                                      </p:cBhvr>
                                    </p:animEffect>
                                  </p:childTnLst>
                                </p:cTn>
                              </p:par>
                            </p:childTnLst>
                          </p:cTn>
                        </p:par>
                        <p:par>
                          <p:cTn id="165" fill="hold">
                            <p:stCondLst>
                              <p:cond delay="5360"/>
                            </p:stCondLst>
                            <p:childTnLst>
                              <p:par>
                                <p:cTn id="166" presetID="22" presetClass="entr" presetSubtype="8" fill="hold" grpId="0" nodeType="after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wipe(left)">
                                      <p:cBhvr>
                                        <p:cTn id="168" dur="300"/>
                                        <p:tgtEl>
                                          <p:spTgt spid="59"/>
                                        </p:tgtEl>
                                      </p:cBhvr>
                                    </p:animEffect>
                                  </p:childTnLst>
                                </p:cTn>
                              </p:par>
                              <p:par>
                                <p:cTn id="169" presetID="22" presetClass="entr" presetSubtype="8" fill="hold" grpId="0" nodeType="withEffect">
                                  <p:stCondLst>
                                    <p:cond delay="0"/>
                                  </p:stCondLst>
                                  <p:childTnLst>
                                    <p:set>
                                      <p:cBhvr>
                                        <p:cTn id="170" dur="1" fill="hold">
                                          <p:stCondLst>
                                            <p:cond delay="0"/>
                                          </p:stCondLst>
                                        </p:cTn>
                                        <p:tgtEl>
                                          <p:spTgt spid="51"/>
                                        </p:tgtEl>
                                        <p:attrNameLst>
                                          <p:attrName>style.visibility</p:attrName>
                                        </p:attrNameLst>
                                      </p:cBhvr>
                                      <p:to>
                                        <p:strVal val="visible"/>
                                      </p:to>
                                    </p:set>
                                    <p:animEffect transition="in" filter="wipe(left)">
                                      <p:cBhvr>
                                        <p:cTn id="171" dur="3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5" grpId="0" animBg="1"/>
      <p:bldP spid="41" grpId="0"/>
      <p:bldP spid="42" grpId="0"/>
      <p:bldP spid="43" grpId="0"/>
      <p:bldP spid="44" grpId="0"/>
      <p:bldP spid="45" grpId="0"/>
      <p:bldP spid="46" grpId="0"/>
      <p:bldP spid="47" grpId="0" animBg="1"/>
      <p:bldP spid="48" grpId="0" animBg="1"/>
      <p:bldP spid="49" grpId="0" animBg="1"/>
      <p:bldP spid="50" grpId="0" animBg="1"/>
      <p:bldP spid="51" grpId="0" animBg="1"/>
      <p:bldP spid="55" grpId="0"/>
      <p:bldP spid="56" grpId="0"/>
      <p:bldP spid="57" grpId="0"/>
      <p:bldP spid="58" grpId="0"/>
      <p:bldP spid="5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六边形 244"/>
          <p:cNvSpPr/>
          <p:nvPr/>
        </p:nvSpPr>
        <p:spPr>
          <a:xfrm rot="5400000">
            <a:off x="5575301" y="4255620"/>
            <a:ext cx="659606" cy="567929"/>
          </a:xfrm>
          <a:prstGeom prst="hexagon">
            <a:avLst/>
          </a:prstGeom>
          <a:solidFill>
            <a:srgbClr val="004590"/>
          </a:solidFill>
          <a:ln>
            <a:noFill/>
          </a:ln>
          <a:effectLst>
            <a:outerShdw blurRad="469900" dist="139700" dir="9600000" sx="101000" sy="101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46" name="组合 245"/>
          <p:cNvGrpSpPr/>
          <p:nvPr/>
        </p:nvGrpSpPr>
        <p:grpSpPr>
          <a:xfrm>
            <a:off x="6055088" y="4568152"/>
            <a:ext cx="1825667" cy="2117774"/>
            <a:chOff x="9983638" y="3961027"/>
            <a:chExt cx="3439003" cy="3989244"/>
          </a:xfrm>
          <a:effectLst/>
        </p:grpSpPr>
        <p:sp>
          <p:nvSpPr>
            <p:cNvPr id="247" name="六边形 246"/>
            <p:cNvSpPr/>
            <p:nvPr/>
          </p:nvSpPr>
          <p:spPr>
            <a:xfrm rot="5400000">
              <a:off x="9708518" y="4236147"/>
              <a:ext cx="3989244" cy="3439003"/>
            </a:xfrm>
            <a:prstGeom prst="hexagon">
              <a:avLst/>
            </a:prstGeom>
            <a:solidFill>
              <a:srgbClr val="00459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48" name="六边形 247"/>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nvGrpSpPr>
          <p:cNvPr id="249" name="组合 248"/>
          <p:cNvGrpSpPr/>
          <p:nvPr/>
        </p:nvGrpSpPr>
        <p:grpSpPr>
          <a:xfrm>
            <a:off x="-139015" y="4369868"/>
            <a:ext cx="1470421" cy="1705688"/>
            <a:chOff x="9983638" y="3961026"/>
            <a:chExt cx="3439003" cy="3989244"/>
          </a:xfrm>
          <a:effectLst>
            <a:outerShdw blurRad="419100" dist="38100" dir="18540000" sx="102000" sy="102000" algn="r" rotWithShape="0">
              <a:prstClr val="black">
                <a:alpha val="40000"/>
              </a:prstClr>
            </a:outerShdw>
          </a:effectLst>
        </p:grpSpPr>
        <p:sp>
          <p:nvSpPr>
            <p:cNvPr id="250" name="六边形 249"/>
            <p:cNvSpPr/>
            <p:nvPr/>
          </p:nvSpPr>
          <p:spPr>
            <a:xfrm rot="5400000">
              <a:off x="9708518" y="4236146"/>
              <a:ext cx="3989244" cy="3439003"/>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1" name="六边形 25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sp>
        <p:nvSpPr>
          <p:cNvPr id="252" name="六边形 251"/>
          <p:cNvSpPr/>
          <p:nvPr/>
        </p:nvSpPr>
        <p:spPr>
          <a:xfrm rot="5400000">
            <a:off x="2163864" y="4756721"/>
            <a:ext cx="757238" cy="653653"/>
          </a:xfrm>
          <a:prstGeom prst="hexagon">
            <a:avLst/>
          </a:prstGeom>
          <a:solidFill>
            <a:srgbClr val="004590"/>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nvGrpSpPr>
          <p:cNvPr id="256" name="组合 255"/>
          <p:cNvGrpSpPr/>
          <p:nvPr/>
        </p:nvGrpSpPr>
        <p:grpSpPr>
          <a:xfrm>
            <a:off x="7939726" y="3687440"/>
            <a:ext cx="1470420" cy="1705688"/>
            <a:chOff x="9983639" y="3961027"/>
            <a:chExt cx="3439004" cy="3989244"/>
          </a:xfrm>
          <a:effectLst>
            <a:outerShdw blurRad="419100" dist="38100" dir="18540000" sx="102000" sy="102000" algn="r" rotWithShape="0">
              <a:prstClr val="black">
                <a:alpha val="40000"/>
              </a:prstClr>
            </a:outerShdw>
          </a:effectLst>
        </p:grpSpPr>
        <p:sp>
          <p:nvSpPr>
            <p:cNvPr id="257" name="六边形 256"/>
            <p:cNvSpPr/>
            <p:nvPr/>
          </p:nvSpPr>
          <p:spPr>
            <a:xfrm rot="5400000">
              <a:off x="9708519" y="4236147"/>
              <a:ext cx="3989244" cy="3439004"/>
            </a:xfrm>
            <a:prstGeom prst="hexagon">
              <a:avLst/>
            </a:prstGeom>
            <a:solidFill>
              <a:srgbClr val="1396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58" name="六边形 257"/>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grpSp>
        <p:nvGrpSpPr>
          <p:cNvPr id="259" name="组合 258"/>
          <p:cNvGrpSpPr/>
          <p:nvPr/>
        </p:nvGrpSpPr>
        <p:grpSpPr>
          <a:xfrm>
            <a:off x="1168031" y="3467077"/>
            <a:ext cx="768113" cy="891011"/>
            <a:chOff x="9983636" y="3961026"/>
            <a:chExt cx="3439002" cy="3989243"/>
          </a:xfrm>
          <a:effectLst/>
        </p:grpSpPr>
        <p:sp>
          <p:nvSpPr>
            <p:cNvPr id="260" name="六边形 259"/>
            <p:cNvSpPr/>
            <p:nvPr/>
          </p:nvSpPr>
          <p:spPr>
            <a:xfrm rot="5400000">
              <a:off x="9708515" y="4236147"/>
              <a:ext cx="3989243" cy="3439002"/>
            </a:xfrm>
            <a:prstGeom prst="hexagon">
              <a:avLst/>
            </a:prstGeom>
            <a:solidFill>
              <a:srgbClr val="0055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sp>
          <p:nvSpPr>
            <p:cNvPr id="261" name="六边形 260"/>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70">
                <a:solidFill>
                  <a:prstClr val="white"/>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endParaRPr>
            </a:p>
          </p:txBody>
        </p:sp>
      </p:grpSp>
      <p:cxnSp>
        <p:nvCxnSpPr>
          <p:cNvPr id="264" name="直接连接符 263"/>
          <p:cNvCxnSpPr/>
          <p:nvPr/>
        </p:nvCxnSpPr>
        <p:spPr>
          <a:xfrm>
            <a:off x="2172158" y="3364365"/>
            <a:ext cx="48958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5" name="圆角矩形 264"/>
          <p:cNvSpPr/>
          <p:nvPr/>
        </p:nvSpPr>
        <p:spPr>
          <a:xfrm>
            <a:off x="3256129" y="3768714"/>
            <a:ext cx="2728147" cy="288131"/>
          </a:xfrm>
          <a:prstGeom prst="roundRect">
            <a:avLst/>
          </a:prstGeom>
          <a:solidFill>
            <a:srgbClr val="00459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9" rIns="91437" bIns="45719" anchor="ctr"/>
          <a:lstStyle/>
          <a:p>
            <a:pPr algn="ctr" defTabSz="914400">
              <a:defRPr/>
            </a:pPr>
            <a:r>
              <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汇报人：</a:t>
            </a:r>
            <a:r>
              <a:rPr lang="en-US" altLang="zh-CN"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XXX</a:t>
            </a:r>
            <a:r>
              <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      汇报时间：</a:t>
            </a:r>
            <a:r>
              <a:rPr lang="en-US" altLang="zh-CN"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xx</a:t>
            </a:r>
            <a:r>
              <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年</a:t>
            </a:r>
            <a:r>
              <a:rPr lang="en-US" altLang="zh-CN"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xx</a:t>
            </a:r>
            <a:r>
              <a:rPr lang="zh-CN" altLang="en-US" sz="1070" b="1" dirty="0">
                <a:solidFill>
                  <a:prstClr val="white"/>
                </a:solidFill>
                <a:latin typeface="字魂59号-创粗黑" panose="00000500000000000000" charset="-122"/>
                <a:ea typeface="字魂59号-创粗黑" panose="00000500000000000000" charset="-122"/>
                <a:cs typeface="字魂59号-创粗黑" panose="00000500000000000000" charset="-122"/>
                <a:sym typeface="Arial" panose="020B0604020202020204" pitchFamily="34" charset="0"/>
              </a:rPr>
              <a:t>月</a:t>
            </a:r>
          </a:p>
        </p:txBody>
      </p:sp>
      <p:sp>
        <p:nvSpPr>
          <p:cNvPr id="24" name="TextBox 164"/>
          <p:cNvSpPr txBox="1"/>
          <p:nvPr/>
        </p:nvSpPr>
        <p:spPr>
          <a:xfrm>
            <a:off x="1119731" y="1194569"/>
            <a:ext cx="6854154" cy="1014730"/>
          </a:xfrm>
          <a:prstGeom prst="rect">
            <a:avLst/>
          </a:prstGeom>
          <a:noFill/>
        </p:spPr>
        <p:txBody>
          <a:bodyPr wrap="square" rtlCol="0">
            <a:spAutoFit/>
          </a:bodyPr>
          <a:lstStyle/>
          <a:p>
            <a:pPr algn="ctr" defTabSz="914400"/>
            <a:r>
              <a:rPr lang="en-US" altLang="zh-CN" sz="6000" b="1" dirty="0">
                <a:solidFill>
                  <a:srgbClr val="1396F8"/>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20XX</a:t>
            </a:r>
          </a:p>
        </p:txBody>
      </p:sp>
      <p:grpSp>
        <p:nvGrpSpPr>
          <p:cNvPr id="25" name="组合 24"/>
          <p:cNvGrpSpPr/>
          <p:nvPr/>
        </p:nvGrpSpPr>
        <p:grpSpPr>
          <a:xfrm>
            <a:off x="1087001" y="971150"/>
            <a:ext cx="6919617" cy="1404879"/>
            <a:chOff x="107514" y="2596595"/>
            <a:chExt cx="11976972" cy="1910092"/>
          </a:xfrm>
        </p:grpSpPr>
        <p:pic>
          <p:nvPicPr>
            <p:cNvPr id="26" name="图片 25"/>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76775"/>
            <a:stretch>
              <a:fillRect/>
            </a:stretch>
          </p:blipFill>
          <p:spPr>
            <a:xfrm>
              <a:off x="107514" y="4234205"/>
              <a:ext cx="11976972" cy="272482"/>
            </a:xfrm>
            <a:prstGeom prst="rect">
              <a:avLst/>
            </a:prstGeom>
          </p:spPr>
        </p:pic>
        <p:pic>
          <p:nvPicPr>
            <p:cNvPr id="27" name="图片 26"/>
            <p:cNvPicPr>
              <a:picLocks noChangeAspect="1"/>
            </p:cNvPicPr>
            <p:nvPr/>
          </p:nvPicPr>
          <p:blipFill rotWithShape="1">
            <a:blip r:embed="rId5">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Lst>
            </a:blip>
            <a:srcRect t="76775"/>
            <a:stretch>
              <a:fillRect/>
            </a:stretch>
          </p:blipFill>
          <p:spPr>
            <a:xfrm flipV="1">
              <a:off x="107514" y="2596595"/>
              <a:ext cx="11976972" cy="278773"/>
            </a:xfrm>
            <a:prstGeom prst="rect">
              <a:avLst/>
            </a:prstGeom>
          </p:spPr>
        </p:pic>
      </p:grpSp>
      <p:sp>
        <p:nvSpPr>
          <p:cNvPr id="28" name="TextBox 164"/>
          <p:cNvSpPr txBox="1"/>
          <p:nvPr/>
        </p:nvSpPr>
        <p:spPr>
          <a:xfrm>
            <a:off x="1224298" y="2376018"/>
            <a:ext cx="6854154" cy="583565"/>
          </a:xfrm>
          <a:prstGeom prst="rect">
            <a:avLst/>
          </a:prstGeom>
          <a:noFill/>
        </p:spPr>
        <p:txBody>
          <a:bodyPr wrap="square" rtlCol="0">
            <a:spAutoFit/>
          </a:bodyPr>
          <a:lstStyle/>
          <a:p>
            <a:pPr algn="ctr" defTabSz="914400"/>
            <a:r>
              <a:rPr sz="3200" b="1" dirty="0">
                <a:solidFill>
                  <a:srgbClr val="004590"/>
                </a:solidFill>
                <a:latin typeface="字魂59号-创粗黑" panose="00000500000000000000" charset="-122"/>
                <a:ea typeface="微软雅黑" panose="020B0503020204020204" pitchFamily="34" charset="-122"/>
                <a:cs typeface="字魂59号-创粗黑" panose="00000500000000000000" charset="-122"/>
                <a:sym typeface="Arial" panose="020B0604020202020204" pitchFamily="34" charset="0"/>
              </a:rPr>
              <a:t>微立体通用团队管理与建设</a:t>
            </a:r>
          </a:p>
        </p:txBody>
      </p:sp>
      <p:sp>
        <p:nvSpPr>
          <p:cNvPr id="51" name="标题 4"/>
          <p:cNvSpPr txBox="1"/>
          <p:nvPr/>
        </p:nvSpPr>
        <p:spPr>
          <a:xfrm>
            <a:off x="1672950" y="2959726"/>
            <a:ext cx="5655292" cy="276517"/>
          </a:xfrm>
          <a:prstGeom prst="rect">
            <a:avLst/>
          </a:prstGeom>
        </p:spPr>
        <p:txBody>
          <a:bodyPr vert="horz" lIns="68562" tIns="34281" rIns="68562" bIns="3428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简洁实用有创意 </a:t>
            </a:r>
            <a:r>
              <a:rPr lang="en-US" altLang="zh-CN"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 </a:t>
            </a:r>
            <a:r>
              <a:rPr lang="zh-CN" altLang="en-US"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适用于企业文化宣传 </a:t>
            </a:r>
            <a:r>
              <a:rPr lang="en-US" altLang="zh-CN"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 </a:t>
            </a:r>
            <a:r>
              <a:rPr lang="zh-CN" altLang="en-US" sz="1400" dirty="0">
                <a:solidFill>
                  <a:schemeClr val="tx1">
                    <a:lumMod val="75000"/>
                    <a:lumOff val="25000"/>
                  </a:schemeClr>
                </a:solidFill>
                <a:effectLst/>
                <a:latin typeface="字魂59号-创粗黑" panose="00000500000000000000" charset="-122"/>
                <a:ea typeface="字魂59号-创粗黑" panose="00000500000000000000" charset="-122"/>
                <a:cs typeface="字魂59号-创粗黑" panose="00000500000000000000" charset="-122"/>
              </a:rPr>
              <a:t>团队管理培训等</a:t>
            </a:r>
          </a:p>
        </p:txBody>
      </p:sp>
    </p:spTree>
  </p:cSld>
  <p:clrMapOvr>
    <a:masterClrMapping/>
  </p:clrMapOvr>
  <p:transition spd="med"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accel="70000" fill="hold" grpId="0" nodeType="withEffect">
                                  <p:stCondLst>
                                    <p:cond delay="10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400" fill="hold"/>
                                        <p:tgtEl>
                                          <p:spTgt spid="245"/>
                                        </p:tgtEl>
                                        <p:attrNameLst>
                                          <p:attrName>ppt_x</p:attrName>
                                        </p:attrNameLst>
                                      </p:cBhvr>
                                      <p:tavLst>
                                        <p:tav tm="0">
                                          <p:val>
                                            <p:strVal val="0-#ppt_w/2"/>
                                          </p:val>
                                        </p:tav>
                                        <p:tav tm="100000">
                                          <p:val>
                                            <p:strVal val="#ppt_x"/>
                                          </p:val>
                                        </p:tav>
                                      </p:tavLst>
                                    </p:anim>
                                    <p:anim calcmode="lin" valueType="num">
                                      <p:cBhvr additive="base">
                                        <p:cTn id="8" dur="400" fill="hold"/>
                                        <p:tgtEl>
                                          <p:spTgt spid="245"/>
                                        </p:tgtEl>
                                        <p:attrNameLst>
                                          <p:attrName>ppt_y</p:attrName>
                                        </p:attrNameLst>
                                      </p:cBhvr>
                                      <p:tavLst>
                                        <p:tav tm="0">
                                          <p:val>
                                            <p:strVal val="1+#ppt_h/2"/>
                                          </p:val>
                                        </p:tav>
                                        <p:tav tm="100000">
                                          <p:val>
                                            <p:strVal val="#ppt_y"/>
                                          </p:val>
                                        </p:tav>
                                      </p:tavLst>
                                    </p:anim>
                                  </p:childTnLst>
                                </p:cTn>
                              </p:par>
                              <p:par>
                                <p:cTn id="9" presetID="2" presetClass="entr" presetSubtype="12" accel="70000" fill="hold" nodeType="withEffect">
                                  <p:stCondLst>
                                    <p:cond delay="200"/>
                                  </p:stCondLst>
                                  <p:childTnLst>
                                    <p:set>
                                      <p:cBhvr>
                                        <p:cTn id="10" dur="1" fill="hold">
                                          <p:stCondLst>
                                            <p:cond delay="0"/>
                                          </p:stCondLst>
                                        </p:cTn>
                                        <p:tgtEl>
                                          <p:spTgt spid="246"/>
                                        </p:tgtEl>
                                        <p:attrNameLst>
                                          <p:attrName>style.visibility</p:attrName>
                                        </p:attrNameLst>
                                      </p:cBhvr>
                                      <p:to>
                                        <p:strVal val="visible"/>
                                      </p:to>
                                    </p:set>
                                    <p:anim calcmode="lin" valueType="num">
                                      <p:cBhvr additive="base">
                                        <p:cTn id="11" dur="400" fill="hold"/>
                                        <p:tgtEl>
                                          <p:spTgt spid="246"/>
                                        </p:tgtEl>
                                        <p:attrNameLst>
                                          <p:attrName>ppt_x</p:attrName>
                                        </p:attrNameLst>
                                      </p:cBhvr>
                                      <p:tavLst>
                                        <p:tav tm="0">
                                          <p:val>
                                            <p:strVal val="0-#ppt_w/2"/>
                                          </p:val>
                                        </p:tav>
                                        <p:tav tm="100000">
                                          <p:val>
                                            <p:strVal val="#ppt_x"/>
                                          </p:val>
                                        </p:tav>
                                      </p:tavLst>
                                    </p:anim>
                                    <p:anim calcmode="lin" valueType="num">
                                      <p:cBhvr additive="base">
                                        <p:cTn id="12" dur="400" fill="hold"/>
                                        <p:tgtEl>
                                          <p:spTgt spid="246"/>
                                        </p:tgtEl>
                                        <p:attrNameLst>
                                          <p:attrName>ppt_y</p:attrName>
                                        </p:attrNameLst>
                                      </p:cBhvr>
                                      <p:tavLst>
                                        <p:tav tm="0">
                                          <p:val>
                                            <p:strVal val="1+#ppt_h/2"/>
                                          </p:val>
                                        </p:tav>
                                        <p:tav tm="100000">
                                          <p:val>
                                            <p:strVal val="#ppt_y"/>
                                          </p:val>
                                        </p:tav>
                                      </p:tavLst>
                                    </p:anim>
                                  </p:childTnLst>
                                </p:cTn>
                              </p:par>
                              <p:par>
                                <p:cTn id="13" presetID="2" presetClass="entr" presetSubtype="12" accel="70000" fill="hold" nodeType="withEffect">
                                  <p:stCondLst>
                                    <p:cond delay="300"/>
                                  </p:stCondLst>
                                  <p:childTnLst>
                                    <p:set>
                                      <p:cBhvr>
                                        <p:cTn id="14" dur="1" fill="hold">
                                          <p:stCondLst>
                                            <p:cond delay="0"/>
                                          </p:stCondLst>
                                        </p:cTn>
                                        <p:tgtEl>
                                          <p:spTgt spid="249"/>
                                        </p:tgtEl>
                                        <p:attrNameLst>
                                          <p:attrName>style.visibility</p:attrName>
                                        </p:attrNameLst>
                                      </p:cBhvr>
                                      <p:to>
                                        <p:strVal val="visible"/>
                                      </p:to>
                                    </p:set>
                                    <p:anim calcmode="lin" valueType="num">
                                      <p:cBhvr additive="base">
                                        <p:cTn id="15" dur="400" fill="hold"/>
                                        <p:tgtEl>
                                          <p:spTgt spid="249"/>
                                        </p:tgtEl>
                                        <p:attrNameLst>
                                          <p:attrName>ppt_x</p:attrName>
                                        </p:attrNameLst>
                                      </p:cBhvr>
                                      <p:tavLst>
                                        <p:tav tm="0">
                                          <p:val>
                                            <p:strVal val="0-#ppt_w/2"/>
                                          </p:val>
                                        </p:tav>
                                        <p:tav tm="100000">
                                          <p:val>
                                            <p:strVal val="#ppt_x"/>
                                          </p:val>
                                        </p:tav>
                                      </p:tavLst>
                                    </p:anim>
                                    <p:anim calcmode="lin" valueType="num">
                                      <p:cBhvr additive="base">
                                        <p:cTn id="16" dur="400" fill="hold"/>
                                        <p:tgtEl>
                                          <p:spTgt spid="249"/>
                                        </p:tgtEl>
                                        <p:attrNameLst>
                                          <p:attrName>ppt_y</p:attrName>
                                        </p:attrNameLst>
                                      </p:cBhvr>
                                      <p:tavLst>
                                        <p:tav tm="0">
                                          <p:val>
                                            <p:strVal val="1+#ppt_h/2"/>
                                          </p:val>
                                        </p:tav>
                                        <p:tav tm="100000">
                                          <p:val>
                                            <p:strVal val="#ppt_y"/>
                                          </p:val>
                                        </p:tav>
                                      </p:tavLst>
                                    </p:anim>
                                  </p:childTnLst>
                                </p:cTn>
                              </p:par>
                              <p:par>
                                <p:cTn id="17" presetID="2" presetClass="entr" presetSubtype="12" accel="70000" fill="hold" grpId="0" nodeType="withEffect">
                                  <p:stCondLst>
                                    <p:cond delay="400"/>
                                  </p:stCondLst>
                                  <p:childTnLst>
                                    <p:set>
                                      <p:cBhvr>
                                        <p:cTn id="18" dur="1" fill="hold">
                                          <p:stCondLst>
                                            <p:cond delay="0"/>
                                          </p:stCondLst>
                                        </p:cTn>
                                        <p:tgtEl>
                                          <p:spTgt spid="252"/>
                                        </p:tgtEl>
                                        <p:attrNameLst>
                                          <p:attrName>style.visibility</p:attrName>
                                        </p:attrNameLst>
                                      </p:cBhvr>
                                      <p:to>
                                        <p:strVal val="visible"/>
                                      </p:to>
                                    </p:set>
                                    <p:anim calcmode="lin" valueType="num">
                                      <p:cBhvr additive="base">
                                        <p:cTn id="19" dur="400" fill="hold"/>
                                        <p:tgtEl>
                                          <p:spTgt spid="252"/>
                                        </p:tgtEl>
                                        <p:attrNameLst>
                                          <p:attrName>ppt_x</p:attrName>
                                        </p:attrNameLst>
                                      </p:cBhvr>
                                      <p:tavLst>
                                        <p:tav tm="0">
                                          <p:val>
                                            <p:strVal val="0-#ppt_w/2"/>
                                          </p:val>
                                        </p:tav>
                                        <p:tav tm="100000">
                                          <p:val>
                                            <p:strVal val="#ppt_x"/>
                                          </p:val>
                                        </p:tav>
                                      </p:tavLst>
                                    </p:anim>
                                    <p:anim calcmode="lin" valueType="num">
                                      <p:cBhvr additive="base">
                                        <p:cTn id="20" dur="400" fill="hold"/>
                                        <p:tgtEl>
                                          <p:spTgt spid="252"/>
                                        </p:tgtEl>
                                        <p:attrNameLst>
                                          <p:attrName>ppt_y</p:attrName>
                                        </p:attrNameLst>
                                      </p:cBhvr>
                                      <p:tavLst>
                                        <p:tav tm="0">
                                          <p:val>
                                            <p:strVal val="1+#ppt_h/2"/>
                                          </p:val>
                                        </p:tav>
                                        <p:tav tm="100000">
                                          <p:val>
                                            <p:strVal val="#ppt_y"/>
                                          </p:val>
                                        </p:tav>
                                      </p:tavLst>
                                    </p:anim>
                                  </p:childTnLst>
                                </p:cTn>
                              </p:par>
                              <p:par>
                                <p:cTn id="21" presetID="2" presetClass="entr" presetSubtype="12" accel="70000" fill="hold" nodeType="withEffect">
                                  <p:stCondLst>
                                    <p:cond delay="600"/>
                                  </p:stCondLst>
                                  <p:childTnLst>
                                    <p:set>
                                      <p:cBhvr>
                                        <p:cTn id="22" dur="1" fill="hold">
                                          <p:stCondLst>
                                            <p:cond delay="0"/>
                                          </p:stCondLst>
                                        </p:cTn>
                                        <p:tgtEl>
                                          <p:spTgt spid="256"/>
                                        </p:tgtEl>
                                        <p:attrNameLst>
                                          <p:attrName>style.visibility</p:attrName>
                                        </p:attrNameLst>
                                      </p:cBhvr>
                                      <p:to>
                                        <p:strVal val="visible"/>
                                      </p:to>
                                    </p:set>
                                    <p:anim calcmode="lin" valueType="num">
                                      <p:cBhvr additive="base">
                                        <p:cTn id="23" dur="400" fill="hold"/>
                                        <p:tgtEl>
                                          <p:spTgt spid="256"/>
                                        </p:tgtEl>
                                        <p:attrNameLst>
                                          <p:attrName>ppt_x</p:attrName>
                                        </p:attrNameLst>
                                      </p:cBhvr>
                                      <p:tavLst>
                                        <p:tav tm="0">
                                          <p:val>
                                            <p:strVal val="0-#ppt_w/2"/>
                                          </p:val>
                                        </p:tav>
                                        <p:tav tm="100000">
                                          <p:val>
                                            <p:strVal val="#ppt_x"/>
                                          </p:val>
                                        </p:tav>
                                      </p:tavLst>
                                    </p:anim>
                                    <p:anim calcmode="lin" valueType="num">
                                      <p:cBhvr additive="base">
                                        <p:cTn id="24" dur="400" fill="hold"/>
                                        <p:tgtEl>
                                          <p:spTgt spid="256"/>
                                        </p:tgtEl>
                                        <p:attrNameLst>
                                          <p:attrName>ppt_y</p:attrName>
                                        </p:attrNameLst>
                                      </p:cBhvr>
                                      <p:tavLst>
                                        <p:tav tm="0">
                                          <p:val>
                                            <p:strVal val="1+#ppt_h/2"/>
                                          </p:val>
                                        </p:tav>
                                        <p:tav tm="100000">
                                          <p:val>
                                            <p:strVal val="#ppt_y"/>
                                          </p:val>
                                        </p:tav>
                                      </p:tavLst>
                                    </p:anim>
                                  </p:childTnLst>
                                </p:cTn>
                              </p:par>
                              <p:par>
                                <p:cTn id="25" presetID="2" presetClass="entr" presetSubtype="12" accel="70000" fill="hold" nodeType="withEffect">
                                  <p:stCondLst>
                                    <p:cond delay="700"/>
                                  </p:stCondLst>
                                  <p:childTnLst>
                                    <p:set>
                                      <p:cBhvr>
                                        <p:cTn id="26" dur="1" fill="hold">
                                          <p:stCondLst>
                                            <p:cond delay="0"/>
                                          </p:stCondLst>
                                        </p:cTn>
                                        <p:tgtEl>
                                          <p:spTgt spid="259"/>
                                        </p:tgtEl>
                                        <p:attrNameLst>
                                          <p:attrName>style.visibility</p:attrName>
                                        </p:attrNameLst>
                                      </p:cBhvr>
                                      <p:to>
                                        <p:strVal val="visible"/>
                                      </p:to>
                                    </p:set>
                                    <p:anim calcmode="lin" valueType="num">
                                      <p:cBhvr additive="base">
                                        <p:cTn id="27" dur="400" fill="hold"/>
                                        <p:tgtEl>
                                          <p:spTgt spid="259"/>
                                        </p:tgtEl>
                                        <p:attrNameLst>
                                          <p:attrName>ppt_x</p:attrName>
                                        </p:attrNameLst>
                                      </p:cBhvr>
                                      <p:tavLst>
                                        <p:tav tm="0">
                                          <p:val>
                                            <p:strVal val="0-#ppt_w/2"/>
                                          </p:val>
                                        </p:tav>
                                        <p:tav tm="100000">
                                          <p:val>
                                            <p:strVal val="#ppt_x"/>
                                          </p:val>
                                        </p:tav>
                                      </p:tavLst>
                                    </p:anim>
                                    <p:anim calcmode="lin" valueType="num">
                                      <p:cBhvr additive="base">
                                        <p:cTn id="28" dur="400" fill="hold"/>
                                        <p:tgtEl>
                                          <p:spTgt spid="259"/>
                                        </p:tgtEl>
                                        <p:attrNameLst>
                                          <p:attrName>ppt_y</p:attrName>
                                        </p:attrNameLst>
                                      </p:cBhvr>
                                      <p:tavLst>
                                        <p:tav tm="0">
                                          <p:val>
                                            <p:strVal val="1+#ppt_h/2"/>
                                          </p:val>
                                        </p:tav>
                                        <p:tav tm="100000">
                                          <p:val>
                                            <p:strVal val="#ppt_y"/>
                                          </p:val>
                                        </p:tav>
                                      </p:tavLst>
                                    </p:anim>
                                  </p:childTnLst>
                                </p:cTn>
                              </p:par>
                            </p:childTnLst>
                          </p:cTn>
                        </p:par>
                        <p:par>
                          <p:cTn id="29" fill="hold">
                            <p:stCondLst>
                              <p:cond delay="600"/>
                            </p:stCondLst>
                            <p:childTnLst>
                              <p:par>
                                <p:cTn id="30" presetID="16" presetClass="entr" presetSubtype="21" fill="hold" nodeType="afterEffect">
                                  <p:stCondLst>
                                    <p:cond delay="0"/>
                                  </p:stCondLst>
                                  <p:childTnLst>
                                    <p:set>
                                      <p:cBhvr>
                                        <p:cTn id="31" dur="1" fill="hold">
                                          <p:stCondLst>
                                            <p:cond delay="0"/>
                                          </p:stCondLst>
                                        </p:cTn>
                                        <p:tgtEl>
                                          <p:spTgt spid="264"/>
                                        </p:tgtEl>
                                        <p:attrNameLst>
                                          <p:attrName>style.visibility</p:attrName>
                                        </p:attrNameLst>
                                      </p:cBhvr>
                                      <p:to>
                                        <p:strVal val="visible"/>
                                      </p:to>
                                    </p:set>
                                    <p:animEffect transition="in" filter="barn(inVertical)">
                                      <p:cBhvr>
                                        <p:cTn id="32" dur="500"/>
                                        <p:tgtEl>
                                          <p:spTgt spid="264"/>
                                        </p:tgtEl>
                                      </p:cBhvr>
                                    </p:animEffect>
                                  </p:childTnLst>
                                </p:cTn>
                              </p:par>
                            </p:childTnLst>
                          </p:cTn>
                        </p:par>
                        <p:par>
                          <p:cTn id="33" fill="hold">
                            <p:stCondLst>
                              <p:cond delay="1100"/>
                            </p:stCondLst>
                            <p:childTnLst>
                              <p:par>
                                <p:cTn id="34" presetID="16" presetClass="entr" presetSubtype="37" fill="hold" grpId="0" nodeType="afterEffect">
                                  <p:stCondLst>
                                    <p:cond delay="0"/>
                                  </p:stCondLst>
                                  <p:childTnLst>
                                    <p:set>
                                      <p:cBhvr>
                                        <p:cTn id="35" dur="1" fill="hold">
                                          <p:stCondLst>
                                            <p:cond delay="0"/>
                                          </p:stCondLst>
                                        </p:cTn>
                                        <p:tgtEl>
                                          <p:spTgt spid="265"/>
                                        </p:tgtEl>
                                        <p:attrNameLst>
                                          <p:attrName>style.visibility</p:attrName>
                                        </p:attrNameLst>
                                      </p:cBhvr>
                                      <p:to>
                                        <p:strVal val="visible"/>
                                      </p:to>
                                    </p:set>
                                    <p:animEffect transition="in" filter="barn(outVertical)">
                                      <p:cBhvr>
                                        <p:cTn id="36" dur="500"/>
                                        <p:tgtEl>
                                          <p:spTgt spid="265"/>
                                        </p:tgtEl>
                                      </p:cBhvr>
                                    </p:animEffect>
                                  </p:childTnLst>
                                </p:cTn>
                              </p:par>
                            </p:childTnLst>
                          </p:cTn>
                        </p:par>
                        <p:par>
                          <p:cTn id="37" fill="hold">
                            <p:stCondLst>
                              <p:cond delay="1600"/>
                            </p:stCondLst>
                            <p:childTnLst>
                              <p:par>
                                <p:cTn id="38" presetID="22" presetClass="entr" presetSubtype="8"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par>
                          <p:cTn id="41" fill="hold">
                            <p:stCondLst>
                              <p:cond delay="2100"/>
                            </p:stCondLst>
                            <p:childTnLst>
                              <p:par>
                                <p:cTn id="42" presetID="22" presetClass="entr" presetSubtype="8"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left)">
                                      <p:cBhvr>
                                        <p:cTn id="44" dur="1000"/>
                                        <p:tgtEl>
                                          <p:spTgt spid="24"/>
                                        </p:tgtEl>
                                      </p:cBhvr>
                                    </p:animEffect>
                                  </p:childTnLst>
                                </p:cTn>
                              </p:par>
                            </p:childTnLst>
                          </p:cTn>
                        </p:par>
                        <p:par>
                          <p:cTn id="45" fill="hold">
                            <p:stCondLst>
                              <p:cond delay="3100"/>
                            </p:stCondLst>
                            <p:childTnLst>
                              <p:par>
                                <p:cTn id="46" presetID="22" presetClass="entr" presetSubtype="8" fill="hold" grpId="0" nodeType="after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1000"/>
                                        <p:tgtEl>
                                          <p:spTgt spid="28"/>
                                        </p:tgtEl>
                                      </p:cBhvr>
                                    </p:animEffect>
                                  </p:childTnLst>
                                </p:cTn>
                              </p:par>
                            </p:childTnLst>
                          </p:cTn>
                        </p:par>
                        <p:par>
                          <p:cTn id="49" fill="hold">
                            <p:stCondLst>
                              <p:cond delay="4100"/>
                            </p:stCondLst>
                            <p:childTnLst>
                              <p:par>
                                <p:cTn id="50" presetID="2" presetClass="entr" presetSubtype="4"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500" fill="hold"/>
                                        <p:tgtEl>
                                          <p:spTgt spid="51"/>
                                        </p:tgtEl>
                                        <p:attrNameLst>
                                          <p:attrName>ppt_x</p:attrName>
                                        </p:attrNameLst>
                                      </p:cBhvr>
                                      <p:tavLst>
                                        <p:tav tm="0">
                                          <p:val>
                                            <p:strVal val="#ppt_x"/>
                                          </p:val>
                                        </p:tav>
                                        <p:tav tm="100000">
                                          <p:val>
                                            <p:strVal val="#ppt_x"/>
                                          </p:val>
                                        </p:tav>
                                      </p:tavLst>
                                    </p:anim>
                                    <p:anim calcmode="lin" valueType="num">
                                      <p:cBhvr additive="base">
                                        <p:cTn id="5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bldLvl="0" animBg="1"/>
      <p:bldP spid="252" grpId="0" bldLvl="0" animBg="1"/>
      <p:bldP spid="265" grpId="0" bldLvl="0" animBg="1"/>
      <p:bldP spid="24" grpId="0"/>
      <p:bldP spid="28" grpId="0"/>
      <p:bldP spid="5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9718" y="877033"/>
            <a:ext cx="6768211" cy="3184525"/>
          </a:xfrm>
          <a:prstGeom prst="rect">
            <a:avLst/>
          </a:prstGeom>
          <a:noFill/>
        </p:spPr>
        <p:txBody>
          <a:bodyPr wrap="square" lIns="68580" tIns="34290" rIns="68580" bIns="34290" rtlCol="0">
            <a:spAutoFit/>
          </a:bodyPr>
          <a:lstStyle/>
          <a:p>
            <a:pPr algn="ctr">
              <a:lnSpc>
                <a:spcPct val="150000"/>
              </a:lnSpc>
            </a:pPr>
            <a:r>
              <a:rPr lang="zh-CN" altLang="en-US" sz="2100" b="1"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版权声明</a:t>
            </a:r>
          </a:p>
          <a:p>
            <a:pPr algn="just">
              <a:lnSpc>
                <a:spcPct val="150000"/>
              </a:lnSpc>
            </a:pPr>
            <a:endParaRPr lang="zh-CN" altLang="en-US" sz="9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endParaRPr>
          </a:p>
          <a:p>
            <a:pPr algn="just">
              <a:lnSpc>
                <a:spcPct val="150000"/>
              </a:lnSpc>
            </a:pP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感谢您下载千库网平台上提供的</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作品，为了您和千库网以及原创作者的利益，请勿复制、传播、销售，否则将承担法律责任！千库网将对作品进行维权，按照传播下载次数进行十倍的索取赔偿！</a:t>
            </a:r>
            <a:endPar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endParaRPr>
          </a:p>
          <a:p>
            <a:pPr algn="just">
              <a:lnSpc>
                <a:spcPct val="150000"/>
              </a:lnSpc>
            </a:pPr>
            <a:endPar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endParaRPr>
          </a:p>
          <a:p>
            <a:pPr algn="just">
              <a:lnSpc>
                <a:spcPct val="150000"/>
              </a:lnSpc>
            </a:pP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1.</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在千库网出售的</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模板是免版税类（</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RF</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Royalty-Free</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）正版受</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中国人民共和国著作法</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和</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世界版权公约</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的保护，作品的所有权、版权和著作权归千库网所有，您下载的是</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模板素材的使用权。</a:t>
            </a:r>
          </a:p>
          <a:p>
            <a:pPr algn="just">
              <a:lnSpc>
                <a:spcPct val="150000"/>
              </a:lnSpc>
            </a:pP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2.</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不得将千库网的</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模板、</a:t>
            </a:r>
            <a:r>
              <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PPT</a:t>
            </a:r>
            <a:r>
              <a:rPr lang="zh-CN" altLang="en-US"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rPr>
              <a:t>素材，本身用于再出售，或者出租、出借、转让、分销、发布或者作为礼物供他人使用，不得转授权、出卖、转让本协议或者本协议中的权利。</a:t>
            </a:r>
            <a:endParaRPr lang="en-US" altLang="zh-CN" sz="1200" dirty="0">
              <a:solidFill>
                <a:srgbClr val="0083E6"/>
              </a:solidFill>
              <a:latin typeface="字魂36号-正文宋楷" panose="02000000000000000000" pitchFamily="2" charset="-122"/>
              <a:ea typeface="字魂36号-正文宋楷" panose="02000000000000000000" pitchFamily="2" charset="-122"/>
              <a:cs typeface="字魂59号-创粗黑" panose="00000500000000000000" charset="-122"/>
            </a:endParaRPr>
          </a:p>
          <a:p>
            <a:pPr algn="just">
              <a:lnSpc>
                <a:spcPct val="150000"/>
              </a:lnSpc>
            </a:pPr>
            <a:endParaRPr lang="zh-CN" altLang="en-US" sz="900" dirty="0">
              <a:solidFill>
                <a:srgbClr val="0083E6"/>
              </a:solidFill>
              <a:latin typeface="微软雅黑" panose="020B0503020204020204" pitchFamily="34" charset="-122"/>
              <a:ea typeface="微软雅黑" panose="020B0503020204020204" pitchFamily="34" charset="-122"/>
              <a:cs typeface="字魂59号-创粗黑" panose="00000500000000000000" charset="-122"/>
            </a:endParaRPr>
          </a:p>
        </p:txBody>
      </p:sp>
      <p:sp>
        <p:nvSpPr>
          <p:cNvPr id="9" name="文本框 8"/>
          <p:cNvSpPr txBox="1"/>
          <p:nvPr/>
        </p:nvSpPr>
        <p:spPr>
          <a:xfrm>
            <a:off x="1239718" y="4062520"/>
            <a:ext cx="5472811" cy="34544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68580" tIns="34290" rIns="68580" bIns="34290" rtlCol="0">
            <a:spAutoFit/>
          </a:bodyPr>
          <a:lstStyle/>
          <a:p>
            <a:pPr algn="just"/>
            <a:r>
              <a:rPr lang="zh-CN" altLang="en-US"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更多精品</a:t>
            </a:r>
            <a:r>
              <a:rPr lang="en-US" altLang="zh-CN"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PPT</a:t>
            </a:r>
            <a:r>
              <a:rPr lang="zh-CN" altLang="en-US"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模板：</a:t>
            </a:r>
            <a:r>
              <a:rPr lang="en-US" altLang="zh-CN"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rPr>
              <a:t>http://588ku.com/ppt/</a:t>
            </a:r>
            <a:endParaRPr lang="zh-CN" altLang="en-US" b="1" dirty="0">
              <a:solidFill>
                <a:srgbClr val="0083E6"/>
              </a:solidFill>
              <a:latin typeface="字魂36号-正文宋楷" panose="02000000000000000000" pitchFamily="2" charset="-122"/>
              <a:ea typeface="字魂36号-正文宋楷" panose="02000000000000000000" pitchFamily="2" charset="-122"/>
              <a:cs typeface="微软雅黑" panose="020B0503020204020204" pitchFamily="34" charset="-122"/>
            </a:endParaRPr>
          </a:p>
        </p:txBody>
      </p:sp>
    </p:spTree>
  </p:cSld>
  <p:clrMapOvr>
    <a:masterClrMapping/>
  </p:clrMapOvr>
  <p:transition spd="med" advClick="0" advTm="5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674D443-7BCC-71B1-7A7F-0F50505F81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8184" y="732107"/>
            <a:ext cx="6431874" cy="4287915"/>
          </a:xfrm>
          <a:prstGeom prst="rect">
            <a:avLst/>
          </a:prstGeom>
        </p:spPr>
      </p:pic>
      <p:sp>
        <p:nvSpPr>
          <p:cNvPr id="52" name="TextBox 51"/>
          <p:cNvSpPr txBox="1"/>
          <p:nvPr/>
        </p:nvSpPr>
        <p:spPr>
          <a:xfrm>
            <a:off x="772868" y="161501"/>
            <a:ext cx="1415772" cy="461665"/>
          </a:xfrm>
          <a:prstGeom prst="rect">
            <a:avLst/>
          </a:prstGeom>
          <a:noFill/>
        </p:spPr>
        <p:txBody>
          <a:bodyPr wrap="none" rtlCol="0">
            <a:spAutoFit/>
          </a:bodyPr>
          <a:lstStyle/>
          <a:p>
            <a:r>
              <a:rPr lang="zh-CN" altLang="en-US" sz="2400">
                <a:latin typeface="字魂59号-创粗黑" panose="02010600030101010101" charset="-122"/>
                <a:ea typeface="字魂59号-创粗黑" panose="02010600030101010101" charset="-122"/>
                <a:cs typeface="字魂59号-创粗黑" panose="00000500000000000000" charset="-122"/>
              </a:rPr>
              <a:t>运行结果</a:t>
            </a:r>
            <a:endParaRPr lang="zh-CN" altLang="en-US" sz="2400" dirty="0">
              <a:latin typeface="字魂59号-创粗黑" panose="02010600030101010101" charset="-122"/>
              <a:ea typeface="字魂59号-创粗黑" panose="02010600030101010101" charset="-122"/>
              <a:cs typeface="字魂59号-创粗黑" panose="00000500000000000000" charset="-122"/>
            </a:endParaRP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燕尾形 54"/>
          <p:cNvSpPr/>
          <p:nvPr/>
        </p:nvSpPr>
        <p:spPr>
          <a:xfrm>
            <a:off x="899592" y="2324344"/>
            <a:ext cx="816998" cy="887723"/>
          </a:xfrm>
          <a:prstGeom prst="chevron">
            <a:avLst>
              <a:gd name="adj" fmla="val 54429"/>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latin typeface="字魂59号-创粗黑" panose="00000500000000000000" charset="-122"/>
              <a:ea typeface="字魂59号-创粗黑" panose="00000500000000000000" charset="-122"/>
              <a:cs typeface="字魂59号-创粗黑" panose="00000500000000000000" charset="-122"/>
            </a:endParaRPr>
          </a:p>
        </p:txBody>
      </p:sp>
      <p:sp>
        <p:nvSpPr>
          <p:cNvPr id="56" name="燕尾形 55"/>
          <p:cNvSpPr/>
          <p:nvPr/>
        </p:nvSpPr>
        <p:spPr>
          <a:xfrm>
            <a:off x="1619672" y="2324344"/>
            <a:ext cx="818217" cy="887723"/>
          </a:xfrm>
          <a:prstGeom prst="chevron">
            <a:avLst>
              <a:gd name="adj" fmla="val 54429"/>
            </a:avLst>
          </a:prstGeom>
          <a:solidFill>
            <a:srgbClr val="007CD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4400" fontAlgn="auto">
              <a:spcBef>
                <a:spcPts val="0"/>
              </a:spcBef>
              <a:spcAft>
                <a:spcPts val="0"/>
              </a:spcAft>
              <a:defRPr/>
            </a:pPr>
            <a:endParaRPr lang="zh-CN" altLang="en-US" sz="249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cxnSp>
        <p:nvCxnSpPr>
          <p:cNvPr id="65" name="直接连接符 64"/>
          <p:cNvCxnSpPr/>
          <p:nvPr/>
        </p:nvCxnSpPr>
        <p:spPr>
          <a:xfrm>
            <a:off x="1115616" y="1407483"/>
            <a:ext cx="0" cy="91051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68" name="直接连接符 67"/>
          <p:cNvCxnSpPr>
            <a:cxnSpLocks/>
          </p:cNvCxnSpPr>
          <p:nvPr/>
        </p:nvCxnSpPr>
        <p:spPr>
          <a:xfrm flipV="1">
            <a:off x="1763688" y="3197717"/>
            <a:ext cx="0" cy="586898"/>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69" name="五边形 68"/>
          <p:cNvSpPr/>
          <p:nvPr/>
        </p:nvSpPr>
        <p:spPr>
          <a:xfrm>
            <a:off x="-36511" y="2316928"/>
            <a:ext cx="3600400" cy="892732"/>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4400" fontAlgn="auto">
              <a:spcBef>
                <a:spcPts val="0"/>
              </a:spcBef>
              <a:spcAft>
                <a:spcPts val="0"/>
              </a:spcAft>
              <a:defRPr/>
            </a:pPr>
            <a:endParaRPr lang="zh-CN" altLang="en-US" sz="2490">
              <a:latin typeface="字魂59号-创粗黑" panose="00000500000000000000" charset="-122"/>
              <a:ea typeface="字魂59号-创粗黑" panose="00000500000000000000" charset="-122"/>
              <a:cs typeface="字魂59号-创粗黑" panose="00000500000000000000" charset="-122"/>
            </a:endParaRPr>
          </a:p>
        </p:txBody>
      </p:sp>
      <p:grpSp>
        <p:nvGrpSpPr>
          <p:cNvPr id="71" name="组合 70"/>
          <p:cNvGrpSpPr/>
          <p:nvPr/>
        </p:nvGrpSpPr>
        <p:grpSpPr>
          <a:xfrm>
            <a:off x="899592" y="963296"/>
            <a:ext cx="4320480" cy="444187"/>
            <a:chOff x="814328" y="3219334"/>
            <a:chExt cx="2266827" cy="432536"/>
          </a:xfrm>
        </p:grpSpPr>
        <p:grpSp>
          <p:nvGrpSpPr>
            <p:cNvPr id="72" name="组合 71"/>
            <p:cNvGrpSpPr/>
            <p:nvPr/>
          </p:nvGrpSpPr>
          <p:grpSpPr>
            <a:xfrm>
              <a:off x="814328" y="3219334"/>
              <a:ext cx="2266827" cy="432536"/>
              <a:chOff x="2173927" y="3285519"/>
              <a:chExt cx="2876394" cy="548848"/>
            </a:xfrm>
          </p:grpSpPr>
          <p:grpSp>
            <p:nvGrpSpPr>
              <p:cNvPr id="74" name="组合 73"/>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76" name="圆角矩形 75"/>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77" name="圆角矩形 76"/>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75" name="椭圆 74"/>
              <p:cNvSpPr/>
              <p:nvPr/>
            </p:nvSpPr>
            <p:spPr>
              <a:xfrm>
                <a:off x="2270357" y="3351545"/>
                <a:ext cx="1245887" cy="394741"/>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latin typeface="楷体" panose="02010609060101010101" pitchFamily="49" charset="-122"/>
                    <a:ea typeface="楷体" panose="02010609060101010101" pitchFamily="49" charset="-122"/>
                    <a:cs typeface="字魂59号-创粗黑" panose="00000500000000000000" charset="-122"/>
                  </a:rPr>
                  <a:t>同步方案</a:t>
                </a:r>
                <a:endParaRPr lang="zh-CN" altLang="en-US" dirty="0">
                  <a:solidFill>
                    <a:schemeClr val="bg1"/>
                  </a:solidFill>
                  <a:latin typeface="楷体" panose="02010609060101010101" pitchFamily="49" charset="-122"/>
                  <a:ea typeface="楷体" panose="02010609060101010101" pitchFamily="49" charset="-122"/>
                  <a:cs typeface="字魂59号-创粗黑" panose="00000500000000000000" charset="-122"/>
                </a:endParaRPr>
              </a:p>
            </p:txBody>
          </p:sp>
        </p:grpSp>
        <p:sp>
          <p:nvSpPr>
            <p:cNvPr id="73" name="TextBox 72"/>
            <p:cNvSpPr txBox="1"/>
            <p:nvPr/>
          </p:nvSpPr>
          <p:spPr>
            <a:xfrm>
              <a:off x="1889102" y="3315413"/>
              <a:ext cx="1177110" cy="198601"/>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a:solidFill>
                    <a:schemeClr val="tx1">
                      <a:lumMod val="65000"/>
                      <a:lumOff val="35000"/>
                    </a:schemeClr>
                  </a:solidFill>
                  <a:latin typeface="楷体" panose="02010609060101010101" pitchFamily="49" charset="-122"/>
                  <a:ea typeface="楷体" panose="02010609060101010101" pitchFamily="49" charset="-122"/>
                  <a:cs typeface="字魂59号-创粗黑" panose="00000500000000000000" charset="-122"/>
                </a:rPr>
                <a:t>每次都是 </a:t>
              </a:r>
              <a:r>
                <a:rPr lang="en-US" altLang="zh-CN" sz="1300">
                  <a:solidFill>
                    <a:schemeClr val="tx1">
                      <a:lumMod val="65000"/>
                      <a:lumOff val="35000"/>
                    </a:schemeClr>
                  </a:solidFill>
                  <a:latin typeface="楷体" panose="02010609060101010101" pitchFamily="49" charset="-122"/>
                  <a:ea typeface="楷体" panose="02010609060101010101" pitchFamily="49" charset="-122"/>
                  <a:cs typeface="字魂59号-创粗黑" panose="00000500000000000000" charset="-122"/>
                </a:rPr>
                <a:t>120000</a:t>
              </a:r>
              <a:endParaRPr lang="zh-CN" altLang="en-US" sz="1300" dirty="0">
                <a:solidFill>
                  <a:schemeClr val="accent2"/>
                </a:solidFill>
                <a:latin typeface="楷体" panose="02010609060101010101" pitchFamily="49" charset="-122"/>
                <a:ea typeface="楷体" panose="02010609060101010101" pitchFamily="49" charset="-122"/>
                <a:cs typeface="字魂59号-创粗黑" panose="00000500000000000000" charset="-122"/>
              </a:endParaRPr>
            </a:p>
          </p:txBody>
        </p:sp>
      </p:grpSp>
      <p:grpSp>
        <p:nvGrpSpPr>
          <p:cNvPr id="78" name="组合 77"/>
          <p:cNvGrpSpPr/>
          <p:nvPr/>
        </p:nvGrpSpPr>
        <p:grpSpPr>
          <a:xfrm>
            <a:off x="1547664" y="3784615"/>
            <a:ext cx="4464496" cy="515327"/>
            <a:chOff x="814325" y="3219334"/>
            <a:chExt cx="2266826" cy="432536"/>
          </a:xfrm>
        </p:grpSpPr>
        <p:grpSp>
          <p:nvGrpSpPr>
            <p:cNvPr id="79" name="组合 78"/>
            <p:cNvGrpSpPr/>
            <p:nvPr/>
          </p:nvGrpSpPr>
          <p:grpSpPr>
            <a:xfrm>
              <a:off x="814325" y="3219334"/>
              <a:ext cx="2266826" cy="432536"/>
              <a:chOff x="2173923" y="3285519"/>
              <a:chExt cx="2876392" cy="548848"/>
            </a:xfrm>
          </p:grpSpPr>
          <p:grpSp>
            <p:nvGrpSpPr>
              <p:cNvPr id="86" name="组合 85"/>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90" name="圆角矩形 89"/>
                <p:cNvSpPr/>
                <p:nvPr/>
              </p:nvSpPr>
              <p:spPr>
                <a:xfrm>
                  <a:off x="4304035" y="1286668"/>
                  <a:ext cx="641403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sp>
              <p:nvSpPr>
                <p:cNvPr id="93" name="圆角矩形 92"/>
                <p:cNvSpPr/>
                <p:nvPr/>
              </p:nvSpPr>
              <p:spPr>
                <a:xfrm>
                  <a:off x="4351922" y="1373339"/>
                  <a:ext cx="632387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89" name="椭圆 88"/>
              <p:cNvSpPr/>
              <p:nvPr/>
            </p:nvSpPr>
            <p:spPr>
              <a:xfrm>
                <a:off x="2288027" y="3372244"/>
                <a:ext cx="1184912" cy="392762"/>
              </a:xfrm>
              <a:prstGeom prst="ellipse">
                <a:avLst/>
              </a:prstGeom>
              <a:solidFill>
                <a:srgbClr val="007CD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bg1"/>
                    </a:solidFill>
                    <a:latin typeface="楷体" panose="02010609060101010101" pitchFamily="49" charset="-122"/>
                    <a:ea typeface="楷体" panose="02010609060101010101" pitchFamily="49" charset="-122"/>
                    <a:cs typeface="字魂59号-创粗黑" panose="00000500000000000000" charset="-122"/>
                  </a:rPr>
                  <a:t>异步方案</a:t>
                </a:r>
                <a:endParaRPr lang="zh-CN" altLang="en-US" dirty="0">
                  <a:solidFill>
                    <a:schemeClr val="bg1"/>
                  </a:solidFill>
                  <a:latin typeface="楷体" panose="02010609060101010101" pitchFamily="49" charset="-122"/>
                  <a:ea typeface="楷体" panose="02010609060101010101" pitchFamily="49" charset="-122"/>
                  <a:cs typeface="字魂59号-创粗黑" panose="00000500000000000000" charset="-122"/>
                </a:endParaRPr>
              </a:p>
            </p:txBody>
          </p:sp>
        </p:grpSp>
        <p:sp>
          <p:nvSpPr>
            <p:cNvPr id="80" name="TextBox 79"/>
            <p:cNvSpPr txBox="1"/>
            <p:nvPr/>
          </p:nvSpPr>
          <p:spPr>
            <a:xfrm>
              <a:off x="1911052" y="3338198"/>
              <a:ext cx="1119560" cy="16791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a:solidFill>
                    <a:schemeClr val="tx1">
                      <a:lumMod val="65000"/>
                      <a:lumOff val="35000"/>
                    </a:schemeClr>
                  </a:solidFill>
                  <a:latin typeface="楷体" panose="02010609060101010101" pitchFamily="49" charset="-122"/>
                  <a:ea typeface="楷体" panose="02010609060101010101" pitchFamily="49" charset="-122"/>
                  <a:cs typeface="字魂59号-创粗黑" panose="00000500000000000000" charset="-122"/>
                </a:rPr>
                <a:t>每次结果都不同</a:t>
              </a:r>
              <a:endParaRPr lang="zh-CN" altLang="en-US" sz="1300" dirty="0">
                <a:solidFill>
                  <a:schemeClr val="accent2"/>
                </a:solidFill>
                <a:latin typeface="楷体" panose="02010609060101010101" pitchFamily="49" charset="-122"/>
                <a:ea typeface="楷体" panose="02010609060101010101" pitchFamily="49" charset="-122"/>
                <a:cs typeface="字魂59号-创粗黑" panose="00000500000000000000" charset="-122"/>
              </a:endParaRPr>
            </a:p>
          </p:txBody>
        </p:sp>
      </p:grpSp>
      <p:pic>
        <p:nvPicPr>
          <p:cNvPr id="11" name="图片 10">
            <a:extLst>
              <a:ext uri="{FF2B5EF4-FFF2-40B4-BE49-F238E27FC236}">
                <a16:creationId xmlns:a16="http://schemas.microsoft.com/office/drawing/2014/main" id="{04EC008D-92FA-7FC7-7E55-4A7BFA26F4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8671" y="1720055"/>
            <a:ext cx="1575257" cy="1787799"/>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120"/>
                            </p:stCondLst>
                            <p:childTnLst>
                              <p:par>
                                <p:cTn id="21" presetID="2" presetClass="entr" presetSubtype="8" fill="hold" grpId="0" nodeType="afterEffect">
                                  <p:stCondLst>
                                    <p:cond delay="0"/>
                                  </p:stCondLst>
                                  <p:childTnLst>
                                    <p:set>
                                      <p:cBhvr>
                                        <p:cTn id="22" dur="1" fill="hold">
                                          <p:stCondLst>
                                            <p:cond delay="0"/>
                                          </p:stCondLst>
                                        </p:cTn>
                                        <p:tgtEl>
                                          <p:spTgt spid="69"/>
                                        </p:tgtEl>
                                        <p:attrNameLst>
                                          <p:attrName>style.visibility</p:attrName>
                                        </p:attrNameLst>
                                      </p:cBhvr>
                                      <p:to>
                                        <p:strVal val="visible"/>
                                      </p:to>
                                    </p:set>
                                    <p:anim calcmode="lin" valueType="num">
                                      <p:cBhvr additive="base">
                                        <p:cTn id="23" dur="400" fill="hold"/>
                                        <p:tgtEl>
                                          <p:spTgt spid="69"/>
                                        </p:tgtEl>
                                        <p:attrNameLst>
                                          <p:attrName>ppt_x</p:attrName>
                                        </p:attrNameLst>
                                      </p:cBhvr>
                                      <p:tavLst>
                                        <p:tav tm="0">
                                          <p:val>
                                            <p:strVal val="0-#ppt_w/2"/>
                                          </p:val>
                                        </p:tav>
                                        <p:tav tm="100000">
                                          <p:val>
                                            <p:strVal val="#ppt_x"/>
                                          </p:val>
                                        </p:tav>
                                      </p:tavLst>
                                    </p:anim>
                                    <p:anim calcmode="lin" valueType="num">
                                      <p:cBhvr additive="base">
                                        <p:cTn id="24" dur="400" fill="hold"/>
                                        <p:tgtEl>
                                          <p:spTgt spid="69"/>
                                        </p:tgtEl>
                                        <p:attrNameLst>
                                          <p:attrName>ppt_y</p:attrName>
                                        </p:attrNameLst>
                                      </p:cBhvr>
                                      <p:tavLst>
                                        <p:tav tm="0">
                                          <p:val>
                                            <p:strVal val="#ppt_y"/>
                                          </p:val>
                                        </p:tav>
                                        <p:tav tm="100000">
                                          <p:val>
                                            <p:strVal val="#ppt_y"/>
                                          </p:val>
                                        </p:tav>
                                      </p:tavLst>
                                    </p:anim>
                                  </p:childTnLst>
                                </p:cTn>
                              </p:par>
                            </p:childTnLst>
                          </p:cTn>
                        </p:par>
                        <p:par>
                          <p:cTn id="25" fill="hold">
                            <p:stCondLst>
                              <p:cond delay="1520"/>
                            </p:stCondLst>
                            <p:childTnLst>
                              <p:par>
                                <p:cTn id="26" presetID="12" presetClass="entr" presetSubtype="8"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additive="base">
                                        <p:cTn id="28" dur="400"/>
                                        <p:tgtEl>
                                          <p:spTgt spid="55"/>
                                        </p:tgtEl>
                                        <p:attrNameLst>
                                          <p:attrName>ppt_x</p:attrName>
                                        </p:attrNameLst>
                                      </p:cBhvr>
                                      <p:tavLst>
                                        <p:tav tm="0">
                                          <p:val>
                                            <p:strVal val="#ppt_x-#ppt_w*1.125000"/>
                                          </p:val>
                                        </p:tav>
                                        <p:tav tm="100000">
                                          <p:val>
                                            <p:strVal val="#ppt_x"/>
                                          </p:val>
                                        </p:tav>
                                      </p:tavLst>
                                    </p:anim>
                                    <p:animEffect transition="in" filter="wipe(right)">
                                      <p:cBhvr>
                                        <p:cTn id="29" dur="400"/>
                                        <p:tgtEl>
                                          <p:spTgt spid="55"/>
                                        </p:tgtEl>
                                      </p:cBhvr>
                                    </p:animEffect>
                                  </p:childTnLst>
                                </p:cTn>
                              </p:par>
                            </p:childTnLst>
                          </p:cTn>
                        </p:par>
                        <p:par>
                          <p:cTn id="30" fill="hold">
                            <p:stCondLst>
                              <p:cond delay="1920"/>
                            </p:stCondLst>
                            <p:childTnLst>
                              <p:par>
                                <p:cTn id="31" presetID="12" presetClass="entr" presetSubtype="4" fill="hold" nodeType="afterEffect">
                                  <p:stCondLst>
                                    <p:cond delay="0"/>
                                  </p:stCondLst>
                                  <p:childTnLst>
                                    <p:set>
                                      <p:cBhvr>
                                        <p:cTn id="32" dur="1" fill="hold">
                                          <p:stCondLst>
                                            <p:cond delay="0"/>
                                          </p:stCondLst>
                                        </p:cTn>
                                        <p:tgtEl>
                                          <p:spTgt spid="65"/>
                                        </p:tgtEl>
                                        <p:attrNameLst>
                                          <p:attrName>style.visibility</p:attrName>
                                        </p:attrNameLst>
                                      </p:cBhvr>
                                      <p:to>
                                        <p:strVal val="visible"/>
                                      </p:to>
                                    </p:set>
                                    <p:anim calcmode="lin" valueType="num">
                                      <p:cBhvr additive="base">
                                        <p:cTn id="33" dur="400"/>
                                        <p:tgtEl>
                                          <p:spTgt spid="65"/>
                                        </p:tgtEl>
                                        <p:attrNameLst>
                                          <p:attrName>ppt_y</p:attrName>
                                        </p:attrNameLst>
                                      </p:cBhvr>
                                      <p:tavLst>
                                        <p:tav tm="0">
                                          <p:val>
                                            <p:strVal val="#ppt_y+#ppt_h*1.125000"/>
                                          </p:val>
                                        </p:tav>
                                        <p:tav tm="100000">
                                          <p:val>
                                            <p:strVal val="#ppt_y"/>
                                          </p:val>
                                        </p:tav>
                                      </p:tavLst>
                                    </p:anim>
                                    <p:animEffect transition="in" filter="wipe(up)">
                                      <p:cBhvr>
                                        <p:cTn id="34" dur="400"/>
                                        <p:tgtEl>
                                          <p:spTgt spid="65"/>
                                        </p:tgtEl>
                                      </p:cBhvr>
                                    </p:animEffect>
                                  </p:childTnLst>
                                </p:cTn>
                              </p:par>
                            </p:childTnLst>
                          </p:cTn>
                        </p:par>
                        <p:par>
                          <p:cTn id="35" fill="hold">
                            <p:stCondLst>
                              <p:cond delay="2320"/>
                            </p:stCondLst>
                            <p:childTnLst>
                              <p:par>
                                <p:cTn id="36" presetID="53" presetClass="entr" presetSubtype="16"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 calcmode="lin" valueType="num">
                                      <p:cBhvr>
                                        <p:cTn id="38" dur="500" fill="hold"/>
                                        <p:tgtEl>
                                          <p:spTgt spid="71"/>
                                        </p:tgtEl>
                                        <p:attrNameLst>
                                          <p:attrName>ppt_w</p:attrName>
                                        </p:attrNameLst>
                                      </p:cBhvr>
                                      <p:tavLst>
                                        <p:tav tm="0">
                                          <p:val>
                                            <p:fltVal val="0"/>
                                          </p:val>
                                        </p:tav>
                                        <p:tav tm="100000">
                                          <p:val>
                                            <p:strVal val="#ppt_w"/>
                                          </p:val>
                                        </p:tav>
                                      </p:tavLst>
                                    </p:anim>
                                    <p:anim calcmode="lin" valueType="num">
                                      <p:cBhvr>
                                        <p:cTn id="39" dur="500" fill="hold"/>
                                        <p:tgtEl>
                                          <p:spTgt spid="71"/>
                                        </p:tgtEl>
                                        <p:attrNameLst>
                                          <p:attrName>ppt_h</p:attrName>
                                        </p:attrNameLst>
                                      </p:cBhvr>
                                      <p:tavLst>
                                        <p:tav tm="0">
                                          <p:val>
                                            <p:fltVal val="0"/>
                                          </p:val>
                                        </p:tav>
                                        <p:tav tm="100000">
                                          <p:val>
                                            <p:strVal val="#ppt_h"/>
                                          </p:val>
                                        </p:tav>
                                      </p:tavLst>
                                    </p:anim>
                                    <p:animEffect transition="in" filter="fade">
                                      <p:cBhvr>
                                        <p:cTn id="40" dur="500"/>
                                        <p:tgtEl>
                                          <p:spTgt spid="71"/>
                                        </p:tgtEl>
                                      </p:cBhvr>
                                    </p:animEffect>
                                  </p:childTnLst>
                                </p:cTn>
                              </p:par>
                            </p:childTnLst>
                          </p:cTn>
                        </p:par>
                        <p:par>
                          <p:cTn id="41" fill="hold">
                            <p:stCondLst>
                              <p:cond delay="2820"/>
                            </p:stCondLst>
                            <p:childTnLst>
                              <p:par>
                                <p:cTn id="42" presetID="12" presetClass="entr" presetSubtype="8" fill="hold" grpId="0" nodeType="afterEffect">
                                  <p:stCondLst>
                                    <p:cond delay="0"/>
                                  </p:stCondLst>
                                  <p:childTnLst>
                                    <p:set>
                                      <p:cBhvr>
                                        <p:cTn id="43" dur="1" fill="hold">
                                          <p:stCondLst>
                                            <p:cond delay="0"/>
                                          </p:stCondLst>
                                        </p:cTn>
                                        <p:tgtEl>
                                          <p:spTgt spid="56"/>
                                        </p:tgtEl>
                                        <p:attrNameLst>
                                          <p:attrName>style.visibility</p:attrName>
                                        </p:attrNameLst>
                                      </p:cBhvr>
                                      <p:to>
                                        <p:strVal val="visible"/>
                                      </p:to>
                                    </p:set>
                                    <p:anim calcmode="lin" valueType="num">
                                      <p:cBhvr additive="base">
                                        <p:cTn id="44" dur="400"/>
                                        <p:tgtEl>
                                          <p:spTgt spid="56"/>
                                        </p:tgtEl>
                                        <p:attrNameLst>
                                          <p:attrName>ppt_x</p:attrName>
                                        </p:attrNameLst>
                                      </p:cBhvr>
                                      <p:tavLst>
                                        <p:tav tm="0">
                                          <p:val>
                                            <p:strVal val="#ppt_x-#ppt_w*1.125000"/>
                                          </p:val>
                                        </p:tav>
                                        <p:tav tm="100000">
                                          <p:val>
                                            <p:strVal val="#ppt_x"/>
                                          </p:val>
                                        </p:tav>
                                      </p:tavLst>
                                    </p:anim>
                                    <p:animEffect transition="in" filter="wipe(right)">
                                      <p:cBhvr>
                                        <p:cTn id="45" dur="400"/>
                                        <p:tgtEl>
                                          <p:spTgt spid="56"/>
                                        </p:tgtEl>
                                      </p:cBhvr>
                                    </p:animEffect>
                                  </p:childTnLst>
                                </p:cTn>
                              </p:par>
                            </p:childTnLst>
                          </p:cTn>
                        </p:par>
                        <p:par>
                          <p:cTn id="46" fill="hold">
                            <p:stCondLst>
                              <p:cond delay="3220"/>
                            </p:stCondLst>
                            <p:childTnLst>
                              <p:par>
                                <p:cTn id="47" presetID="12" presetClass="entr" presetSubtype="1" fill="hold" nodeType="afterEffect">
                                  <p:stCondLst>
                                    <p:cond delay="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400"/>
                                        <p:tgtEl>
                                          <p:spTgt spid="68"/>
                                        </p:tgtEl>
                                        <p:attrNameLst>
                                          <p:attrName>ppt_y</p:attrName>
                                        </p:attrNameLst>
                                      </p:cBhvr>
                                      <p:tavLst>
                                        <p:tav tm="0">
                                          <p:val>
                                            <p:strVal val="#ppt_y-#ppt_h*1.125000"/>
                                          </p:val>
                                        </p:tav>
                                        <p:tav tm="100000">
                                          <p:val>
                                            <p:strVal val="#ppt_y"/>
                                          </p:val>
                                        </p:tav>
                                      </p:tavLst>
                                    </p:anim>
                                    <p:animEffect transition="in" filter="wipe(down)">
                                      <p:cBhvr>
                                        <p:cTn id="50" dur="400"/>
                                        <p:tgtEl>
                                          <p:spTgt spid="68"/>
                                        </p:tgtEl>
                                      </p:cBhvr>
                                    </p:animEffect>
                                  </p:childTnLst>
                                </p:cTn>
                              </p:par>
                            </p:childTnLst>
                          </p:cTn>
                        </p:par>
                        <p:par>
                          <p:cTn id="51" fill="hold">
                            <p:stCondLst>
                              <p:cond delay="3620"/>
                            </p:stCondLst>
                            <p:childTnLst>
                              <p:par>
                                <p:cTn id="52" presetID="53" presetClass="entr" presetSubtype="16" fill="hold" nodeType="afterEffect">
                                  <p:stCondLst>
                                    <p:cond delay="0"/>
                                  </p:stCondLst>
                                  <p:childTnLst>
                                    <p:set>
                                      <p:cBhvr>
                                        <p:cTn id="53" dur="1" fill="hold">
                                          <p:stCondLst>
                                            <p:cond delay="0"/>
                                          </p:stCondLst>
                                        </p:cTn>
                                        <p:tgtEl>
                                          <p:spTgt spid="78"/>
                                        </p:tgtEl>
                                        <p:attrNameLst>
                                          <p:attrName>style.visibility</p:attrName>
                                        </p:attrNameLst>
                                      </p:cBhvr>
                                      <p:to>
                                        <p:strVal val="visible"/>
                                      </p:to>
                                    </p:set>
                                    <p:anim calcmode="lin" valueType="num">
                                      <p:cBhvr>
                                        <p:cTn id="54" dur="500" fill="hold"/>
                                        <p:tgtEl>
                                          <p:spTgt spid="78"/>
                                        </p:tgtEl>
                                        <p:attrNameLst>
                                          <p:attrName>ppt_w</p:attrName>
                                        </p:attrNameLst>
                                      </p:cBhvr>
                                      <p:tavLst>
                                        <p:tav tm="0">
                                          <p:val>
                                            <p:fltVal val="0"/>
                                          </p:val>
                                        </p:tav>
                                        <p:tav tm="100000">
                                          <p:val>
                                            <p:strVal val="#ppt_w"/>
                                          </p:val>
                                        </p:tav>
                                      </p:tavLst>
                                    </p:anim>
                                    <p:anim calcmode="lin" valueType="num">
                                      <p:cBhvr>
                                        <p:cTn id="55" dur="500" fill="hold"/>
                                        <p:tgtEl>
                                          <p:spTgt spid="78"/>
                                        </p:tgtEl>
                                        <p:attrNameLst>
                                          <p:attrName>ppt_h</p:attrName>
                                        </p:attrNameLst>
                                      </p:cBhvr>
                                      <p:tavLst>
                                        <p:tav tm="0">
                                          <p:val>
                                            <p:fltVal val="0"/>
                                          </p:val>
                                        </p:tav>
                                        <p:tav tm="100000">
                                          <p:val>
                                            <p:strVal val="#ppt_h"/>
                                          </p:val>
                                        </p:tav>
                                      </p:tavLst>
                                    </p:anim>
                                    <p:animEffect transition="in" filter="fade">
                                      <p:cBhvr>
                                        <p:cTn id="56" dur="500"/>
                                        <p:tgtEl>
                                          <p:spTgt spid="78"/>
                                        </p:tgtEl>
                                      </p:cBhvr>
                                    </p:animEffect>
                                  </p:childTnLst>
                                </p:cTn>
                              </p:par>
                            </p:childTnLst>
                          </p:cTn>
                        </p:par>
                        <p:par>
                          <p:cTn id="57" fill="hold">
                            <p:stCondLst>
                              <p:cond delay="4120"/>
                            </p:stCondLst>
                            <p:childTnLst>
                              <p:par>
                                <p:cTn id="58" presetID="53" presetClass="entr" presetSubtype="16" fill="hold" nodeType="afterEffect">
                                  <p:stCondLst>
                                    <p:cond delay="0"/>
                                  </p:stCondLst>
                                  <p:iterate type="lt">
                                    <p:tmPct val="0"/>
                                  </p:iterate>
                                  <p:childTnLst>
                                    <p:set>
                                      <p:cBhvr>
                                        <p:cTn id="59" dur="1" fill="hold">
                                          <p:stCondLst>
                                            <p:cond delay="0"/>
                                          </p:stCondLst>
                                        </p:cTn>
                                        <p:tgtEl>
                                          <p:spTgt spid="11"/>
                                        </p:tgtEl>
                                        <p:attrNameLst>
                                          <p:attrName>style.visibility</p:attrName>
                                        </p:attrNameLst>
                                      </p:cBhvr>
                                      <p:to>
                                        <p:strVal val="visible"/>
                                      </p:to>
                                    </p:set>
                                    <p:anim calcmode="lin" valueType="num">
                                      <p:cBhvr>
                                        <p:cTn id="60" dur="200" fill="hold"/>
                                        <p:tgtEl>
                                          <p:spTgt spid="11"/>
                                        </p:tgtEl>
                                        <p:attrNameLst>
                                          <p:attrName>ppt_w</p:attrName>
                                        </p:attrNameLst>
                                      </p:cBhvr>
                                      <p:tavLst>
                                        <p:tav tm="0">
                                          <p:val>
                                            <p:fltVal val="0"/>
                                          </p:val>
                                        </p:tav>
                                        <p:tav tm="100000">
                                          <p:val>
                                            <p:strVal val="#ppt_w"/>
                                          </p:val>
                                        </p:tav>
                                      </p:tavLst>
                                    </p:anim>
                                    <p:anim calcmode="lin" valueType="num">
                                      <p:cBhvr>
                                        <p:cTn id="61" dur="200" fill="hold"/>
                                        <p:tgtEl>
                                          <p:spTgt spid="11"/>
                                        </p:tgtEl>
                                        <p:attrNameLst>
                                          <p:attrName>ppt_h</p:attrName>
                                        </p:attrNameLst>
                                      </p:cBhvr>
                                      <p:tavLst>
                                        <p:tav tm="0">
                                          <p:val>
                                            <p:fltVal val="0"/>
                                          </p:val>
                                        </p:tav>
                                        <p:tav tm="100000">
                                          <p:val>
                                            <p:strVal val="#ppt_h"/>
                                          </p:val>
                                        </p:tav>
                                      </p:tavLst>
                                    </p:anim>
                                    <p:animEffect transition="in" filter="fade">
                                      <p:cBhvr>
                                        <p:cTn id="62" dur="200"/>
                                        <p:tgtEl>
                                          <p:spTgt spid="11"/>
                                        </p:tgtEl>
                                      </p:cBhvr>
                                    </p:animEffect>
                                  </p:childTnLst>
                                </p:cTn>
                              </p:par>
                            </p:childTnLst>
                          </p:cTn>
                        </p:par>
                        <p:par>
                          <p:cTn id="63" fill="hold">
                            <p:stCondLst>
                              <p:cond delay="4320"/>
                            </p:stCondLst>
                            <p:childTnLst>
                              <p:par>
                                <p:cTn id="64" presetID="6" presetClass="emph" presetSubtype="0" autoRev="1" fill="hold" nodeType="afterEffect">
                                  <p:stCondLst>
                                    <p:cond delay="0"/>
                                  </p:stCondLst>
                                  <p:iterate type="lt">
                                    <p:tmPct val="0"/>
                                  </p:iterate>
                                  <p:childTnLst>
                                    <p:animScale>
                                      <p:cBhvr>
                                        <p:cTn id="65" dur="100" fill="hold"/>
                                        <p:tgtEl>
                                          <p:spTgt spid="11"/>
                                        </p:tgtEl>
                                      </p:cBhvr>
                                      <p:by x="110000" y="110000"/>
                                    </p:animScale>
                                  </p:childTnLst>
                                </p:cTn>
                              </p:par>
                            </p:childTnLst>
                          </p:cTn>
                        </p:par>
                        <p:par>
                          <p:cTn id="66" fill="hold">
                            <p:stCondLst>
                              <p:cond delay="4520"/>
                            </p:stCondLst>
                            <p:childTnLst>
                              <p:par>
                                <p:cTn id="67" presetID="6" presetClass="emph" presetSubtype="0" autoRev="1" fill="hold" nodeType="afterEffect">
                                  <p:stCondLst>
                                    <p:cond delay="0"/>
                                  </p:stCondLst>
                                  <p:iterate type="lt">
                                    <p:tmPct val="0"/>
                                  </p:iterate>
                                  <p:childTnLst>
                                    <p:animScale>
                                      <p:cBhvr>
                                        <p:cTn id="68" dur="10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5" grpId="0" animBg="1"/>
      <p:bldP spid="56" grpId="0" animBg="1"/>
      <p:bldP spid="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4503156" cy="461665"/>
          </a:xfrm>
          <a:prstGeom prst="rect">
            <a:avLst/>
          </a:prstGeom>
          <a:noFill/>
        </p:spPr>
        <p:txBody>
          <a:bodyPr wrap="none" rtlCol="0">
            <a:spAutoFit/>
          </a:bodyPr>
          <a:lstStyle/>
          <a:p>
            <a:r>
              <a:rPr lang="zh-CN" altLang="en-US" sz="2400">
                <a:latin typeface="字魂59号-创粗黑" panose="00000500000000000000" charset="-122"/>
                <a:ea typeface="字魂59号-创粗黑" panose="00000500000000000000" charset="-122"/>
                <a:cs typeface="字魂59号-创粗黑" panose="00000500000000000000" charset="-122"/>
              </a:rPr>
              <a:t>为什么并发执行的结果不正确？</a:t>
            </a:r>
            <a:endParaRPr lang="zh-CN" altLang="en-US" sz="2400" dirty="0">
              <a:latin typeface="字魂59号-创粗黑" panose="00000500000000000000" charset="-122"/>
              <a:ea typeface="字魂59号-创粗黑" panose="00000500000000000000" charset="-122"/>
              <a:cs typeface="字魂59号-创粗黑" panose="00000500000000000000" charset="-122"/>
            </a:endParaRP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2" name="TextBox 71"/>
          <p:cNvSpPr txBox="1"/>
          <p:nvPr/>
        </p:nvSpPr>
        <p:spPr>
          <a:xfrm>
            <a:off x="755576" y="987574"/>
            <a:ext cx="4395508" cy="364227"/>
          </a:xfrm>
          <a:prstGeom prst="rect">
            <a:avLst/>
          </a:prstGeom>
          <a:noFill/>
        </p:spPr>
        <p:txBody>
          <a:bodyPr wrap="square" lIns="86383" tIns="43192" rIns="86383" bIns="43192" rtlCol="0">
            <a:spAutoFit/>
          </a:bodyPr>
          <a:lstStyle/>
          <a:p>
            <a:r>
              <a:rPr lang="zh-CN" altLang="en-US" b="1" dirty="0">
                <a:solidFill>
                  <a:srgbClr val="007CD0"/>
                </a:solidFill>
                <a:latin typeface="字魂59号-创粗黑" panose="00000500000000000000" charset="-122"/>
                <a:ea typeface="字魂59号-创粗黑" panose="00000500000000000000" charset="-122"/>
                <a:cs typeface="字魂59号-创粗黑" panose="00000500000000000000" charset="-122"/>
              </a:rPr>
              <a:t>我们的团队  </a:t>
            </a:r>
            <a:r>
              <a:rPr lang="zh-CN" altLang="en-US" sz="1100" dirty="0">
                <a:latin typeface="字魂59号-创粗黑" panose="00000500000000000000" charset="-122"/>
                <a:ea typeface="字魂59号-创粗黑" panose="00000500000000000000" charset="-122"/>
                <a:cs typeface="字魂59号-创粗黑" panose="00000500000000000000" charset="-122"/>
              </a:rPr>
              <a:t>单击此处添加文本单击此处添加文本</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p:txBody>
      </p:sp>
      <p:pic>
        <p:nvPicPr>
          <p:cNvPr id="5" name="图片 4">
            <a:extLst>
              <a:ext uri="{FF2B5EF4-FFF2-40B4-BE49-F238E27FC236}">
                <a16:creationId xmlns:a16="http://schemas.microsoft.com/office/drawing/2014/main" id="{C8541929-F7BF-2781-1189-7E42950273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95686"/>
            <a:ext cx="6096000" cy="19812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6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520"/>
                            </p:stCondLst>
                            <p:childTnLst>
                              <p:par>
                                <p:cTn id="21" presetID="22" presetClass="entr" presetSubtype="8"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Freeform 5"/>
          <p:cNvSpPr/>
          <p:nvPr/>
        </p:nvSpPr>
        <p:spPr bwMode="auto">
          <a:xfrm>
            <a:off x="4073528" y="1357590"/>
            <a:ext cx="847041" cy="2726328"/>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gradFill flip="none" rotWithShape="1">
            <a:gsLst>
              <a:gs pos="0">
                <a:schemeClr val="bg1"/>
              </a:gs>
              <a:gs pos="100000">
                <a:schemeClr val="bg1">
                  <a:lumMod val="85000"/>
                </a:schemeClr>
              </a:gs>
            </a:gsLst>
            <a:lin ang="0" scaled="1"/>
            <a:tileRect/>
          </a:gra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27" name="组合 26"/>
          <p:cNvGrpSpPr/>
          <p:nvPr/>
        </p:nvGrpSpPr>
        <p:grpSpPr>
          <a:xfrm>
            <a:off x="2411760" y="1877604"/>
            <a:ext cx="1589760" cy="1589756"/>
            <a:chOff x="304800" y="673100"/>
            <a:chExt cx="4000500" cy="4000500"/>
          </a:xfrm>
          <a:effectLst>
            <a:outerShdw blurRad="444500" dist="2540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9" name="椭圆 2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9号-创粗黑" panose="00000500000000000000" charset="-122"/>
                <a:ea typeface="字魂59号-创粗黑" panose="00000500000000000000" charset="-122"/>
                <a:cs typeface="字魂59号-创粗黑" panose="00000500000000000000" charset="-122"/>
              </a:endParaRPr>
            </a:p>
          </p:txBody>
        </p:sp>
      </p:grpSp>
      <p:sp>
        <p:nvSpPr>
          <p:cNvPr id="30" name="TextBox 29"/>
          <p:cNvSpPr txBox="1"/>
          <p:nvPr/>
        </p:nvSpPr>
        <p:spPr>
          <a:xfrm>
            <a:off x="2483768" y="2187060"/>
            <a:ext cx="1440160" cy="984885"/>
          </a:xfrm>
          <a:prstGeom prst="rect">
            <a:avLst/>
          </a:prstGeom>
          <a:noFill/>
        </p:spPr>
        <p:txBody>
          <a:bodyPr wrap="square" lIns="0" tIns="0" rIns="0" bIns="0" rtlCol="0">
            <a:spAutoFit/>
          </a:bodyPr>
          <a:lstStyle/>
          <a:p>
            <a:pPr algn="ctr"/>
            <a:r>
              <a:rPr lang="zh-CN" altLang="en-US" sz="32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a:t>
            </a:r>
            <a:endParaRPr lang="en-US" altLang="zh-CN" sz="32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algn="ctr"/>
            <a:r>
              <a:rPr lang="zh-CN" altLang="en-US" sz="3200" b="1"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p>
        </p:txBody>
      </p:sp>
      <p:sp>
        <p:nvSpPr>
          <p:cNvPr id="31" name="Rectangle 12"/>
          <p:cNvSpPr/>
          <p:nvPr/>
        </p:nvSpPr>
        <p:spPr>
          <a:xfrm>
            <a:off x="5622526" y="2211710"/>
            <a:ext cx="2696468" cy="79976"/>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2" name="Rectangle 12"/>
          <p:cNvSpPr/>
          <p:nvPr/>
        </p:nvSpPr>
        <p:spPr>
          <a:xfrm>
            <a:off x="5622526" y="3291830"/>
            <a:ext cx="2696468" cy="79976"/>
          </a:xfrm>
          <a:prstGeom prst="rect">
            <a:avLst/>
          </a:prstGeom>
          <a:pattFill prst="ltDnDiag">
            <a:fgClr>
              <a:schemeClr val="bg1">
                <a:lumMod val="65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33" name="组合 32"/>
          <p:cNvGrpSpPr/>
          <p:nvPr/>
        </p:nvGrpSpPr>
        <p:grpSpPr>
          <a:xfrm>
            <a:off x="5652121" y="1347614"/>
            <a:ext cx="759798" cy="759798"/>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椭圆 34"/>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6" name="TextBox 14"/>
          <p:cNvSpPr>
            <a:spLocks noChangeArrowheads="1"/>
          </p:cNvSpPr>
          <p:nvPr/>
        </p:nvSpPr>
        <p:spPr bwMode="auto">
          <a:xfrm>
            <a:off x="5724128" y="1461081"/>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rgbClr val="007CD0"/>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01</a:t>
            </a:r>
          </a:p>
        </p:txBody>
      </p:sp>
      <p:sp>
        <p:nvSpPr>
          <p:cNvPr id="37" name="TextBox 36"/>
          <p:cNvSpPr txBox="1"/>
          <p:nvPr/>
        </p:nvSpPr>
        <p:spPr>
          <a:xfrm>
            <a:off x="6652434" y="1374644"/>
            <a:ext cx="1807998" cy="292388"/>
          </a:xfrm>
          <a:prstGeom prst="rect">
            <a:avLst/>
          </a:prstGeom>
          <a:noFill/>
        </p:spPr>
        <p:txBody>
          <a:bodyPr wrap="square" lIns="0" rIns="0" bIns="0" rtlCol="0">
            <a:spAutoFit/>
          </a:bodyPr>
          <a:lstStyle/>
          <a:p>
            <a:pPr>
              <a:tabLst>
                <a:tab pos="1025525" algn="l"/>
              </a:tabLst>
            </a:pPr>
            <a:r>
              <a:rPr lang="zh-CN" alt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8" name="TextBox 37"/>
          <p:cNvSpPr txBox="1"/>
          <p:nvPr/>
        </p:nvSpPr>
        <p:spPr>
          <a:xfrm>
            <a:off x="6624485" y="1678846"/>
            <a:ext cx="1547915" cy="426784"/>
          </a:xfrm>
          <a:prstGeom prst="rect">
            <a:avLst/>
          </a:prstGeom>
          <a:noFill/>
        </p:spPr>
        <p:txBody>
          <a:bodyPr wrap="square" lIns="0" rIns="0" bIns="0" rtlCol="0">
            <a:spAutoFit/>
          </a:bodyPr>
          <a:lstStyle/>
          <a:p>
            <a:pPr algn="ctr">
              <a:lnSpc>
                <a:spcPct val="130000"/>
              </a:lnSpc>
            </a:pP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a:t>
            </a:r>
            <a:endParaRPr 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39" name="组合 38"/>
          <p:cNvGrpSpPr/>
          <p:nvPr/>
        </p:nvGrpSpPr>
        <p:grpSpPr>
          <a:xfrm>
            <a:off x="5652121" y="2397185"/>
            <a:ext cx="759798" cy="759798"/>
            <a:chOff x="304800" y="673100"/>
            <a:chExt cx="4000500" cy="4000500"/>
          </a:xfrm>
          <a:effectLst>
            <a:outerShdw blurRad="444500" dist="2540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1" name="椭圆 4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2" name="TextBox 14"/>
          <p:cNvSpPr>
            <a:spLocks noChangeArrowheads="1"/>
          </p:cNvSpPr>
          <p:nvPr/>
        </p:nvSpPr>
        <p:spPr bwMode="auto">
          <a:xfrm>
            <a:off x="5724128" y="2510652"/>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02</a:t>
            </a:r>
          </a:p>
        </p:txBody>
      </p:sp>
      <p:sp>
        <p:nvSpPr>
          <p:cNvPr id="43" name="TextBox 42"/>
          <p:cNvSpPr txBox="1"/>
          <p:nvPr/>
        </p:nvSpPr>
        <p:spPr>
          <a:xfrm>
            <a:off x="6652434" y="2424215"/>
            <a:ext cx="1807998" cy="292388"/>
          </a:xfrm>
          <a:prstGeom prst="rect">
            <a:avLst/>
          </a:prstGeom>
          <a:noFill/>
        </p:spPr>
        <p:txBody>
          <a:bodyPr wrap="square" lIns="0" rIns="0" bIns="0" rtlCol="0">
            <a:spAutoFit/>
          </a:bodyPr>
          <a:lstStyle/>
          <a:p>
            <a:pPr>
              <a:tabLst>
                <a:tab pos="1025525" algn="l"/>
              </a:tabLst>
            </a:pPr>
            <a:r>
              <a:rPr lang="zh-CN" altLang="en-US" sz="16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4" name="TextBox 43"/>
          <p:cNvSpPr txBox="1"/>
          <p:nvPr/>
        </p:nvSpPr>
        <p:spPr>
          <a:xfrm>
            <a:off x="6624485" y="2728417"/>
            <a:ext cx="1547915" cy="426784"/>
          </a:xfrm>
          <a:prstGeom prst="rect">
            <a:avLst/>
          </a:prstGeom>
          <a:noFill/>
        </p:spPr>
        <p:txBody>
          <a:bodyPr wrap="square" lIns="0" rIns="0" bIns="0" rtlCol="0">
            <a:spAutoFit/>
          </a:bodyPr>
          <a:lstStyle/>
          <a:p>
            <a:pPr algn="ctr">
              <a:lnSpc>
                <a:spcPct val="130000"/>
              </a:lnSpc>
            </a:pP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a:t>
            </a:r>
            <a:endParaRPr 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nvGrpSpPr>
          <p:cNvPr id="45" name="组合 44"/>
          <p:cNvGrpSpPr/>
          <p:nvPr/>
        </p:nvGrpSpPr>
        <p:grpSpPr>
          <a:xfrm>
            <a:off x="5652121" y="3434105"/>
            <a:ext cx="759798" cy="759798"/>
            <a:chOff x="304800" y="673100"/>
            <a:chExt cx="4000500" cy="4000500"/>
          </a:xfrm>
          <a:effectLst>
            <a:outerShdw blurRad="444500" dist="254000" dir="8100000" algn="tr" rotWithShape="0">
              <a:prstClr val="black">
                <a:alpha val="50000"/>
              </a:prstClr>
            </a:outerShdw>
          </a:effectLst>
        </p:grpSpPr>
        <p:sp>
          <p:nvSpPr>
            <p:cNvPr id="46" name="同心圆 4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47" name="椭圆 4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48" name="TextBox 14"/>
          <p:cNvSpPr>
            <a:spLocks noChangeArrowheads="1"/>
          </p:cNvSpPr>
          <p:nvPr/>
        </p:nvSpPr>
        <p:spPr bwMode="auto">
          <a:xfrm>
            <a:off x="5724128" y="3547572"/>
            <a:ext cx="627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sym typeface="方正兰亭粗黑_GBK" charset="-122"/>
              </a:rPr>
              <a:t>03</a:t>
            </a:r>
          </a:p>
        </p:txBody>
      </p:sp>
      <p:sp>
        <p:nvSpPr>
          <p:cNvPr id="49" name="TextBox 48"/>
          <p:cNvSpPr txBox="1"/>
          <p:nvPr/>
        </p:nvSpPr>
        <p:spPr>
          <a:xfrm>
            <a:off x="6652434" y="3461135"/>
            <a:ext cx="1519966" cy="292388"/>
          </a:xfrm>
          <a:prstGeom prst="rect">
            <a:avLst/>
          </a:prstGeom>
          <a:noFill/>
        </p:spPr>
        <p:txBody>
          <a:bodyPr wrap="square" lIns="0" rIns="0" bIns="0" rtlCol="0">
            <a:spAutoFit/>
          </a:bodyPr>
          <a:lstStyle/>
          <a:p>
            <a:pPr>
              <a:tabLst>
                <a:tab pos="1025525" algn="l"/>
              </a:tabLst>
            </a:pPr>
            <a:r>
              <a:rPr lang="zh-CN" altLang="en-US" sz="16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填加标题</a:t>
            </a:r>
            <a:endParaRPr lang="en-US" sz="1600" b="1"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50" name="TextBox 49"/>
          <p:cNvSpPr txBox="1"/>
          <p:nvPr/>
        </p:nvSpPr>
        <p:spPr>
          <a:xfrm>
            <a:off x="6624485" y="3765337"/>
            <a:ext cx="1547915" cy="426784"/>
          </a:xfrm>
          <a:prstGeom prst="rect">
            <a:avLst/>
          </a:prstGeom>
          <a:noFill/>
        </p:spPr>
        <p:txBody>
          <a:bodyPr wrap="square" lIns="0" rIns="0" bIns="0" rtlCol="0">
            <a:spAutoFit/>
          </a:bodyPr>
          <a:lstStyle/>
          <a:p>
            <a:pPr algn="ctr">
              <a:lnSpc>
                <a:spcPct val="130000"/>
              </a:lnSpc>
            </a:pPr>
            <a:r>
              <a:rPr lang="zh-CN" alt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rPr>
              <a:t>单击此处文本单击添加文本单击此处文本单击添加文本</a:t>
            </a:r>
            <a:endParaRPr lang="en-US" sz="1000" dirty="0">
              <a:solidFill>
                <a:schemeClr val="tx1">
                  <a:lumMod val="95000"/>
                  <a:lumOff val="5000"/>
                </a:schemeClr>
              </a:solidFill>
              <a:latin typeface="字魂59号-创粗黑" panose="00000500000000000000" charset="-122"/>
              <a:ea typeface="字魂59号-创粗黑" panose="00000500000000000000" charset="-122"/>
              <a:cs typeface="字魂59号-创粗黑" panose="00000500000000000000" charset="-122"/>
            </a:endParaRPr>
          </a:p>
        </p:txBody>
      </p:sp>
      <p:pic>
        <p:nvPicPr>
          <p:cNvPr id="3" name="图片 2" descr="D:\商务办公摄影图\新建文件夹 (2)\480bd491dd015f528acd3847462e4bc1.jpg480bd491dd015f528acd3847462e4bc1"/>
          <p:cNvPicPr>
            <a:picLocks noChangeAspect="1"/>
          </p:cNvPicPr>
          <p:nvPr/>
        </p:nvPicPr>
        <p:blipFill>
          <a:blip r:embed="rId3"/>
          <a:srcRect l="32068" r="32068"/>
          <a:stretch>
            <a:fillRect/>
          </a:stretch>
        </p:blipFill>
        <p:spPr>
          <a:xfrm>
            <a:off x="12700" y="1080135"/>
            <a:ext cx="2078355" cy="3538855"/>
          </a:xfrm>
          <a:prstGeom prst="rect">
            <a:avLst/>
          </a:prstGeom>
        </p:spPr>
      </p:pic>
    </p:spTree>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53" presetClass="entr" presetSubtype="52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anim calcmode="lin" valueType="num">
                                          <p:cBhvr>
                                            <p:cTn id="33" dur="500" fill="hold"/>
                                            <p:tgtEl>
                                              <p:spTgt spid="27"/>
                                            </p:tgtEl>
                                            <p:attrNameLst>
                                              <p:attrName>ppt_x</p:attrName>
                                            </p:attrNameLst>
                                          </p:cBhvr>
                                          <p:tavLst>
                                            <p:tav tm="0">
                                              <p:val>
                                                <p:fltVal val="0.5"/>
                                              </p:val>
                                            </p:tav>
                                            <p:tav tm="100000">
                                              <p:val>
                                                <p:strVal val="#ppt_x"/>
                                              </p:val>
                                            </p:tav>
                                          </p:tavLst>
                                        </p:anim>
                                        <p:anim calcmode="lin" valueType="num">
                                          <p:cBhvr>
                                            <p:cTn id="34" dur="500" fill="hold"/>
                                            <p:tgtEl>
                                              <p:spTgt spid="27"/>
                                            </p:tgtEl>
                                            <p:attrNameLst>
                                              <p:attrName>ppt_y</p:attrName>
                                            </p:attrNameLst>
                                          </p:cBhvr>
                                          <p:tavLst>
                                            <p:tav tm="0">
                                              <p:val>
                                                <p:fltVal val="0.5"/>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anim calcmode="lin" valueType="num">
                                          <p:cBhvr>
                                            <p:cTn id="39" dur="500" fill="hold"/>
                                            <p:tgtEl>
                                              <p:spTgt spid="30"/>
                                            </p:tgtEl>
                                            <p:attrNameLst>
                                              <p:attrName>ppt_x</p:attrName>
                                            </p:attrNameLst>
                                          </p:cBhvr>
                                          <p:tavLst>
                                            <p:tav tm="0">
                                              <p:val>
                                                <p:strVal val="#ppt_x"/>
                                              </p:val>
                                            </p:tav>
                                            <p:tav tm="100000">
                                              <p:val>
                                                <p:strVal val="#ppt_x"/>
                                              </p:val>
                                            </p:tav>
                                          </p:tavLst>
                                        </p:anim>
                                        <p:anim calcmode="lin" valueType="num">
                                          <p:cBhvr>
                                            <p:cTn id="40" dur="500" fill="hold"/>
                                            <p:tgtEl>
                                              <p:spTgt spid="30"/>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par>
                              <p:cTn id="45" fill="hold">
                                <p:stCondLst>
                                  <p:cond delay="2500"/>
                                </p:stCondLst>
                                <p:childTnLst>
                                  <p:par>
                                    <p:cTn id="46" presetID="2" presetClass="entr" presetSubtype="2" fill="hold" nodeType="afterEffect" p14:presetBounceEnd="40000">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14:bounceEnd="40000">
                                          <p:cBhvr additive="base">
                                            <p:cTn id="48" dur="5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33"/>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4500"/>
                                </p:stCondLst>
                                <p:childTnLst>
                                  <p:par>
                                    <p:cTn id="66" presetID="2" presetClass="entr" presetSubtype="2" fill="hold" nodeType="afterEffect" p14:presetBounceEnd="40000">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14:bounceEnd="40000">
                                          <p:cBhvr additive="base">
                                            <p:cTn id="68" dur="500" fill="hold"/>
                                            <p:tgtEl>
                                              <p:spTgt spid="39"/>
                                            </p:tgtEl>
                                            <p:attrNameLst>
                                              <p:attrName>ppt_x</p:attrName>
                                            </p:attrNameLst>
                                          </p:cBhvr>
                                          <p:tavLst>
                                            <p:tav tm="0">
                                              <p:val>
                                                <p:strVal val="1+#ppt_w/2"/>
                                              </p:val>
                                            </p:tav>
                                            <p:tav tm="100000">
                                              <p:val>
                                                <p:strVal val="#ppt_x"/>
                                              </p:val>
                                            </p:tav>
                                          </p:tavLst>
                                        </p:anim>
                                        <p:anim calcmode="lin" valueType="num" p14:bounceEnd="40000">
                                          <p:cBhvr additive="base">
                                            <p:cTn id="69" dur="500" fill="hold"/>
                                            <p:tgtEl>
                                              <p:spTgt spid="39"/>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childTnLst>
                              </p:cTn>
                            </p:par>
                            <p:par>
                              <p:cTn id="85" fill="hold">
                                <p:stCondLst>
                                  <p:cond delay="6500"/>
                                </p:stCondLst>
                                <p:childTnLst>
                                  <p:par>
                                    <p:cTn id="86" presetID="2" presetClass="entr" presetSubtype="2" fill="hold" nodeType="afterEffect" p14:presetBounceEnd="40000">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14:bounceEnd="40000">
                                          <p:cBhvr additive="base">
                                            <p:cTn id="88" dur="500" fill="hold"/>
                                            <p:tgtEl>
                                              <p:spTgt spid="45"/>
                                            </p:tgtEl>
                                            <p:attrNameLst>
                                              <p:attrName>ppt_x</p:attrName>
                                            </p:attrNameLst>
                                          </p:cBhvr>
                                          <p:tavLst>
                                            <p:tav tm="0">
                                              <p:val>
                                                <p:strVal val="1+#ppt_w/2"/>
                                              </p:val>
                                            </p:tav>
                                            <p:tav tm="100000">
                                              <p:val>
                                                <p:strVal val="#ppt_x"/>
                                              </p:val>
                                            </p:tav>
                                          </p:tavLst>
                                        </p:anim>
                                        <p:anim calcmode="lin" valueType="num" p14:bounceEnd="40000">
                                          <p:cBhvr additive="base">
                                            <p:cTn id="89" dur="500" fill="hold"/>
                                            <p:tgtEl>
                                              <p:spTgt spid="45"/>
                                            </p:tgtEl>
                                            <p:attrNameLst>
                                              <p:attrName>ppt_y</p:attrName>
                                            </p:attrNameLst>
                                          </p:cBhvr>
                                          <p:tavLst>
                                            <p:tav tm="0">
                                              <p:val>
                                                <p:strVal val="#ppt_y"/>
                                              </p:val>
                                            </p:tav>
                                            <p:tav tm="100000">
                                              <p:val>
                                                <p:strVal val="#ppt_y"/>
                                              </p:val>
                                            </p:tav>
                                          </p:tavLst>
                                        </p:anim>
                                      </p:childTnLst>
                                    </p:cTn>
                                  </p:par>
                                </p:childTnLst>
                              </p:cTn>
                            </p:par>
                            <p:par>
                              <p:cTn id="90" fill="hold">
                                <p:stCondLst>
                                  <p:cond delay="7000"/>
                                </p:stCondLst>
                                <p:childTnLst>
                                  <p:par>
                                    <p:cTn id="91" presetID="10" presetClass="entr" presetSubtype="0"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childTnLst>
                              </p:cTn>
                            </p:par>
                            <p:par>
                              <p:cTn id="94" fill="hold">
                                <p:stCondLst>
                                  <p:cond delay="7500"/>
                                </p:stCondLst>
                                <p:childTnLst>
                                  <p:par>
                                    <p:cTn id="95" presetID="10" presetClass="entr" presetSubtype="0" fill="hold" grpId="0" nodeType="after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6" grpId="0" animBg="1"/>
          <p:bldP spid="30" grpId="0"/>
          <p:bldP spid="31" grpId="0" animBg="1"/>
          <p:bldP spid="32" grpId="0" animBg="1"/>
          <p:bldP spid="36" grpId="0" bldLvl="0" autoUpdateAnimBg="0"/>
          <p:bldP spid="37" grpId="0"/>
          <p:bldP spid="38" grpId="0"/>
          <p:bldP spid="42" grpId="0" bldLvl="0" autoUpdateAnimBg="0"/>
          <p:bldP spid="43" grpId="0"/>
          <p:bldP spid="44" grpId="0"/>
          <p:bldP spid="48" grpId="0" bldLvl="0" autoUpdateAnimBg="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53" presetClass="entr" presetSubtype="528"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anim calcmode="lin" valueType="num">
                                          <p:cBhvr>
                                            <p:cTn id="33" dur="500" fill="hold"/>
                                            <p:tgtEl>
                                              <p:spTgt spid="27"/>
                                            </p:tgtEl>
                                            <p:attrNameLst>
                                              <p:attrName>ppt_x</p:attrName>
                                            </p:attrNameLst>
                                          </p:cBhvr>
                                          <p:tavLst>
                                            <p:tav tm="0">
                                              <p:val>
                                                <p:fltVal val="0.5"/>
                                              </p:val>
                                            </p:tav>
                                            <p:tav tm="100000">
                                              <p:val>
                                                <p:strVal val="#ppt_x"/>
                                              </p:val>
                                            </p:tav>
                                          </p:tavLst>
                                        </p:anim>
                                        <p:anim calcmode="lin" valueType="num">
                                          <p:cBhvr>
                                            <p:cTn id="34" dur="500" fill="hold"/>
                                            <p:tgtEl>
                                              <p:spTgt spid="27"/>
                                            </p:tgtEl>
                                            <p:attrNameLst>
                                              <p:attrName>ppt_y</p:attrName>
                                            </p:attrNameLst>
                                          </p:cBhvr>
                                          <p:tavLst>
                                            <p:tav tm="0">
                                              <p:val>
                                                <p:fltVal val="0.5"/>
                                              </p:val>
                                            </p:tav>
                                            <p:tav tm="100000">
                                              <p:val>
                                                <p:strVal val="#ppt_y"/>
                                              </p:val>
                                            </p:tav>
                                          </p:tavLst>
                                        </p:anim>
                                      </p:childTnLst>
                                    </p:cTn>
                                  </p:par>
                                </p:childTnLst>
                              </p:cTn>
                            </p:par>
                            <p:par>
                              <p:cTn id="35" fill="hold">
                                <p:stCondLst>
                                  <p:cond delay="1500"/>
                                </p:stCondLst>
                                <p:childTnLst>
                                  <p:par>
                                    <p:cTn id="36" presetID="42" presetClass="entr" presetSubtype="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anim calcmode="lin" valueType="num">
                                          <p:cBhvr>
                                            <p:cTn id="39" dur="500" fill="hold"/>
                                            <p:tgtEl>
                                              <p:spTgt spid="30"/>
                                            </p:tgtEl>
                                            <p:attrNameLst>
                                              <p:attrName>ppt_x</p:attrName>
                                            </p:attrNameLst>
                                          </p:cBhvr>
                                          <p:tavLst>
                                            <p:tav tm="0">
                                              <p:val>
                                                <p:strVal val="#ppt_x"/>
                                              </p:val>
                                            </p:tav>
                                            <p:tav tm="100000">
                                              <p:val>
                                                <p:strVal val="#ppt_x"/>
                                              </p:val>
                                            </p:tav>
                                          </p:tavLst>
                                        </p:anim>
                                        <p:anim calcmode="lin" valueType="num">
                                          <p:cBhvr>
                                            <p:cTn id="40" dur="500" fill="hold"/>
                                            <p:tgtEl>
                                              <p:spTgt spid="30"/>
                                            </p:tgtEl>
                                            <p:attrNameLst>
                                              <p:attrName>ppt_y</p:attrName>
                                            </p:attrNameLst>
                                          </p:cBhvr>
                                          <p:tavLst>
                                            <p:tav tm="0">
                                              <p:val>
                                                <p:strVal val="#ppt_y+.1"/>
                                              </p:val>
                                            </p:tav>
                                            <p:tav tm="100000">
                                              <p:val>
                                                <p:strVal val="#ppt_y"/>
                                              </p:val>
                                            </p:tav>
                                          </p:tavLst>
                                        </p:anim>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ipe(left)">
                                          <p:cBhvr>
                                            <p:cTn id="44" dur="500"/>
                                            <p:tgtEl>
                                              <p:spTgt spid="26"/>
                                            </p:tgtEl>
                                          </p:cBhvr>
                                        </p:animEffect>
                                      </p:childTnLst>
                                    </p:cTn>
                                  </p:par>
                                </p:childTnLst>
                              </p:cTn>
                            </p:par>
                            <p:par>
                              <p:cTn id="45" fill="hold">
                                <p:stCondLst>
                                  <p:cond delay="2500"/>
                                </p:stCondLst>
                                <p:childTnLst>
                                  <p:par>
                                    <p:cTn id="46" presetID="2" presetClass="entr" presetSubtype="2" fill="hold" nodeType="after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1+#ppt_w/2"/>
                                              </p:val>
                                            </p:tav>
                                            <p:tav tm="100000">
                                              <p:val>
                                                <p:strVal val="#ppt_x"/>
                                              </p:val>
                                            </p:tav>
                                          </p:tavLst>
                                        </p:anim>
                                        <p:anim calcmode="lin" valueType="num">
                                          <p:cBhvr additive="base">
                                            <p:cTn id="49" dur="500" fill="hold"/>
                                            <p:tgtEl>
                                              <p:spTgt spid="33"/>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500"/>
                                            <p:tgtEl>
                                              <p:spTgt spid="36"/>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4500"/>
                                </p:stCondLst>
                                <p:childTnLst>
                                  <p:par>
                                    <p:cTn id="66" presetID="2" presetClass="entr" presetSubtype="2"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additive="base">
                                            <p:cTn id="68" dur="500" fill="hold"/>
                                            <p:tgtEl>
                                              <p:spTgt spid="39"/>
                                            </p:tgtEl>
                                            <p:attrNameLst>
                                              <p:attrName>ppt_x</p:attrName>
                                            </p:attrNameLst>
                                          </p:cBhvr>
                                          <p:tavLst>
                                            <p:tav tm="0">
                                              <p:val>
                                                <p:strVal val="1+#ppt_w/2"/>
                                              </p:val>
                                            </p:tav>
                                            <p:tav tm="100000">
                                              <p:val>
                                                <p:strVal val="#ppt_x"/>
                                              </p:val>
                                            </p:tav>
                                          </p:tavLst>
                                        </p:anim>
                                        <p:anim calcmode="lin" valueType="num">
                                          <p:cBhvr additive="base">
                                            <p:cTn id="69" dur="500" fill="hold"/>
                                            <p:tgtEl>
                                              <p:spTgt spid="39"/>
                                            </p:tgtEl>
                                            <p:attrNameLst>
                                              <p:attrName>ppt_y</p:attrName>
                                            </p:attrNameLst>
                                          </p:cBhvr>
                                          <p:tavLst>
                                            <p:tav tm="0">
                                              <p:val>
                                                <p:strVal val="#ppt_y"/>
                                              </p:val>
                                            </p:tav>
                                            <p:tav tm="100000">
                                              <p:val>
                                                <p:strVal val="#ppt_y"/>
                                              </p:val>
                                            </p:tav>
                                          </p:tavLst>
                                        </p:anim>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childTnLst>
                              </p:cTn>
                            </p:par>
                            <p:par>
                              <p:cTn id="74" fill="hold">
                                <p:stCondLst>
                                  <p:cond delay="5500"/>
                                </p:stCondLst>
                                <p:childTnLst>
                                  <p:par>
                                    <p:cTn id="75" presetID="10" presetClass="entr" presetSubtype="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500"/>
                                            <p:tgtEl>
                                              <p:spTgt spid="4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left)">
                                          <p:cBhvr>
                                            <p:cTn id="84" dur="500"/>
                                            <p:tgtEl>
                                              <p:spTgt spid="32"/>
                                            </p:tgtEl>
                                          </p:cBhvr>
                                        </p:animEffect>
                                      </p:childTnLst>
                                    </p:cTn>
                                  </p:par>
                                </p:childTnLst>
                              </p:cTn>
                            </p:par>
                            <p:par>
                              <p:cTn id="85" fill="hold">
                                <p:stCondLst>
                                  <p:cond delay="6500"/>
                                </p:stCondLst>
                                <p:childTnLst>
                                  <p:par>
                                    <p:cTn id="86" presetID="2" presetClass="entr" presetSubtype="2" fill="hold" nodeType="after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additive="base">
                                            <p:cTn id="88" dur="500" fill="hold"/>
                                            <p:tgtEl>
                                              <p:spTgt spid="45"/>
                                            </p:tgtEl>
                                            <p:attrNameLst>
                                              <p:attrName>ppt_x</p:attrName>
                                            </p:attrNameLst>
                                          </p:cBhvr>
                                          <p:tavLst>
                                            <p:tav tm="0">
                                              <p:val>
                                                <p:strVal val="1+#ppt_w/2"/>
                                              </p:val>
                                            </p:tav>
                                            <p:tav tm="100000">
                                              <p:val>
                                                <p:strVal val="#ppt_x"/>
                                              </p:val>
                                            </p:tav>
                                          </p:tavLst>
                                        </p:anim>
                                        <p:anim calcmode="lin" valueType="num">
                                          <p:cBhvr additive="base">
                                            <p:cTn id="89" dur="500" fill="hold"/>
                                            <p:tgtEl>
                                              <p:spTgt spid="45"/>
                                            </p:tgtEl>
                                            <p:attrNameLst>
                                              <p:attrName>ppt_y</p:attrName>
                                            </p:attrNameLst>
                                          </p:cBhvr>
                                          <p:tavLst>
                                            <p:tav tm="0">
                                              <p:val>
                                                <p:strVal val="#ppt_y"/>
                                              </p:val>
                                            </p:tav>
                                            <p:tav tm="100000">
                                              <p:val>
                                                <p:strVal val="#ppt_y"/>
                                              </p:val>
                                            </p:tav>
                                          </p:tavLst>
                                        </p:anim>
                                      </p:childTnLst>
                                    </p:cTn>
                                  </p:par>
                                </p:childTnLst>
                              </p:cTn>
                            </p:par>
                            <p:par>
                              <p:cTn id="90" fill="hold">
                                <p:stCondLst>
                                  <p:cond delay="7000"/>
                                </p:stCondLst>
                                <p:childTnLst>
                                  <p:par>
                                    <p:cTn id="91" presetID="10" presetClass="entr" presetSubtype="0" fill="hold" grpId="0"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fade">
                                          <p:cBhvr>
                                            <p:cTn id="93" dur="500"/>
                                            <p:tgtEl>
                                              <p:spTgt spid="48"/>
                                            </p:tgtEl>
                                          </p:cBhvr>
                                        </p:animEffect>
                                      </p:childTnLst>
                                    </p:cTn>
                                  </p:par>
                                </p:childTnLst>
                              </p:cTn>
                            </p:par>
                            <p:par>
                              <p:cTn id="94" fill="hold">
                                <p:stCondLst>
                                  <p:cond delay="7500"/>
                                </p:stCondLst>
                                <p:childTnLst>
                                  <p:par>
                                    <p:cTn id="95" presetID="10" presetClass="entr" presetSubtype="0" fill="hold" grpId="0" nodeType="after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fade">
                                          <p:cBhvr>
                                            <p:cTn id="97" dur="500"/>
                                            <p:tgtEl>
                                              <p:spTgt spid="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6" grpId="0" animBg="1"/>
          <p:bldP spid="30" grpId="0"/>
          <p:bldP spid="31" grpId="0" animBg="1"/>
          <p:bldP spid="32" grpId="0" animBg="1"/>
          <p:bldP spid="36" grpId="0" bldLvl="0" autoUpdateAnimBg="0"/>
          <p:bldP spid="37" grpId="0"/>
          <p:bldP spid="38" grpId="0"/>
          <p:bldP spid="42" grpId="0" bldLvl="0" autoUpdateAnimBg="0"/>
          <p:bldP spid="43" grpId="0"/>
          <p:bldP spid="44" grpId="0"/>
          <p:bldP spid="48" grpId="0" bldLvl="0" autoUpdateAnimBg="0"/>
          <p:bldP spid="49" grpId="0"/>
          <p:bldP spid="50"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p:cNvSpPr txBox="1"/>
          <p:nvPr/>
        </p:nvSpPr>
        <p:spPr>
          <a:xfrm>
            <a:off x="2289709" y="1384489"/>
            <a:ext cx="1338828" cy="323165"/>
          </a:xfrm>
          <a:prstGeom prst="rect">
            <a:avLst/>
          </a:prstGeom>
          <a:noFill/>
        </p:spPr>
        <p:txBody>
          <a:bodyPr wrap="none" rtlCol="0">
            <a:spAutoFit/>
          </a:bodyPr>
          <a:lstStyle/>
          <a:p>
            <a:pPr algn="r"/>
            <a:r>
              <a:rPr lang="zh-CN" altLang="en-US" sz="1500" dirty="0">
                <a:latin typeface="字魂59号-创粗黑" panose="00000500000000000000" charset="-122"/>
                <a:ea typeface="字魂59号-创粗黑" panose="00000500000000000000" charset="-122"/>
                <a:cs typeface="字魂59号-创粗黑" panose="00000500000000000000" charset="-122"/>
              </a:rPr>
              <a:t>添加标题内容</a:t>
            </a:r>
          </a:p>
        </p:txBody>
      </p:sp>
      <p:grpSp>
        <p:nvGrpSpPr>
          <p:cNvPr id="21" name="组合 20"/>
          <p:cNvGrpSpPr/>
          <p:nvPr/>
        </p:nvGrpSpPr>
        <p:grpSpPr>
          <a:xfrm rot="16200000">
            <a:off x="3813938" y="1140545"/>
            <a:ext cx="902720" cy="1172844"/>
            <a:chOff x="4020870" y="2194485"/>
            <a:chExt cx="1102258" cy="1432090"/>
          </a:xfrm>
          <a:effectLst>
            <a:outerShdw blurRad="444500" dist="254000" dir="8100000" algn="tr" rotWithShape="0">
              <a:prstClr val="black">
                <a:alpha val="50000"/>
              </a:prstClr>
            </a:outerShdw>
          </a:effectLst>
        </p:grpSpPr>
        <p:sp>
          <p:nvSpPr>
            <p:cNvPr id="2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字魂59号-创粗黑" panose="00000500000000000000" charset="-122"/>
                <a:ea typeface="字魂59号-创粗黑" panose="00000500000000000000" charset="-122"/>
                <a:cs typeface="字魂59号-创粗黑" panose="00000500000000000000" charset="-122"/>
              </a:endParaRPr>
            </a:p>
          </p:txBody>
        </p:sp>
      </p:grpSp>
      <p:sp>
        <p:nvSpPr>
          <p:cNvPr id="24" name="TextBox 23"/>
          <p:cNvSpPr txBox="1"/>
          <p:nvPr/>
        </p:nvSpPr>
        <p:spPr>
          <a:xfrm>
            <a:off x="976722" y="1710912"/>
            <a:ext cx="2723823" cy="430887"/>
          </a:xfrm>
          <a:prstGeom prst="rect">
            <a:avLst/>
          </a:prstGeom>
          <a:noFill/>
        </p:spPr>
        <p:txBody>
          <a:bodyPr wrap="none" rtlCol="0">
            <a:spAutoFit/>
          </a:bodyPr>
          <a:lstStyle/>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单击此处添加简短说明，添加简短文字，</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具体文字添加此处。</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p:txBody>
      </p:sp>
      <p:sp>
        <p:nvSpPr>
          <p:cNvPr id="25" name="KSO_Shape"/>
          <p:cNvSpPr/>
          <p:nvPr/>
        </p:nvSpPr>
        <p:spPr bwMode="auto">
          <a:xfrm>
            <a:off x="4134442" y="1507552"/>
            <a:ext cx="553496" cy="470470"/>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007CD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26" name="TextBox 25"/>
          <p:cNvSpPr txBox="1"/>
          <p:nvPr/>
        </p:nvSpPr>
        <p:spPr>
          <a:xfrm>
            <a:off x="2236538" y="2464609"/>
            <a:ext cx="1338828" cy="323165"/>
          </a:xfrm>
          <a:prstGeom prst="rect">
            <a:avLst/>
          </a:prstGeom>
          <a:noFill/>
        </p:spPr>
        <p:txBody>
          <a:bodyPr wrap="none" rtlCol="0">
            <a:spAutoFit/>
          </a:bodyPr>
          <a:lstStyle/>
          <a:p>
            <a:pPr algn="r"/>
            <a:r>
              <a:rPr lang="zh-CN" altLang="en-US" sz="1500" dirty="0">
                <a:latin typeface="字魂59号-创粗黑" panose="00000500000000000000" charset="-122"/>
                <a:ea typeface="字魂59号-创粗黑" panose="00000500000000000000" charset="-122"/>
                <a:cs typeface="字魂59号-创粗黑" panose="00000500000000000000" charset="-122"/>
              </a:rPr>
              <a:t>添加标题内容</a:t>
            </a:r>
          </a:p>
        </p:txBody>
      </p:sp>
      <p:grpSp>
        <p:nvGrpSpPr>
          <p:cNvPr id="27" name="组合 26"/>
          <p:cNvGrpSpPr/>
          <p:nvPr/>
        </p:nvGrpSpPr>
        <p:grpSpPr>
          <a:xfrm rot="5400000" flipV="1">
            <a:off x="3817005" y="2205078"/>
            <a:ext cx="902720" cy="1183334"/>
            <a:chOff x="4020870" y="2194485"/>
            <a:chExt cx="1102258" cy="1432090"/>
          </a:xfrm>
          <a:effectLst>
            <a:outerShdw blurRad="444500" dist="254000" dir="8100000" algn="tr" rotWithShape="0">
              <a:prstClr val="black">
                <a:alpha val="50000"/>
              </a:prstClr>
            </a:outerShdw>
          </a:effectLst>
        </p:grpSpPr>
        <p:sp>
          <p:nvSpPr>
            <p:cNvPr id="28"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29"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字魂59号-创粗黑" panose="00000500000000000000" charset="-122"/>
                <a:ea typeface="字魂59号-创粗黑" panose="00000500000000000000" charset="-122"/>
                <a:cs typeface="字魂59号-创粗黑" panose="00000500000000000000" charset="-122"/>
              </a:endParaRPr>
            </a:p>
          </p:txBody>
        </p:sp>
      </p:grpSp>
      <p:sp>
        <p:nvSpPr>
          <p:cNvPr id="30" name="TextBox 29"/>
          <p:cNvSpPr txBox="1"/>
          <p:nvPr/>
        </p:nvSpPr>
        <p:spPr>
          <a:xfrm>
            <a:off x="940394" y="2788935"/>
            <a:ext cx="2723823" cy="430887"/>
          </a:xfrm>
          <a:prstGeom prst="rect">
            <a:avLst/>
          </a:prstGeom>
          <a:noFill/>
        </p:spPr>
        <p:txBody>
          <a:bodyPr wrap="none" rtlCol="0">
            <a:spAutoFit/>
          </a:bodyPr>
          <a:lstStyle/>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单击此处添加简短说明，添加简短文字，</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具体文字添加此处。</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p:txBody>
      </p:sp>
      <p:sp>
        <p:nvSpPr>
          <p:cNvPr id="31" name="KSO_Shape"/>
          <p:cNvSpPr/>
          <p:nvPr/>
        </p:nvSpPr>
        <p:spPr bwMode="auto">
          <a:xfrm flipH="1">
            <a:off x="4088986" y="2528910"/>
            <a:ext cx="527637" cy="51772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007CD0"/>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sp>
        <p:nvSpPr>
          <p:cNvPr id="32" name="TextBox 31"/>
          <p:cNvSpPr txBox="1"/>
          <p:nvPr/>
        </p:nvSpPr>
        <p:spPr>
          <a:xfrm>
            <a:off x="2185177" y="3569150"/>
            <a:ext cx="1338828" cy="323165"/>
          </a:xfrm>
          <a:prstGeom prst="rect">
            <a:avLst/>
          </a:prstGeom>
          <a:noFill/>
        </p:spPr>
        <p:txBody>
          <a:bodyPr wrap="none" rtlCol="0">
            <a:spAutoFit/>
          </a:bodyPr>
          <a:lstStyle/>
          <a:p>
            <a:pPr algn="r"/>
            <a:r>
              <a:rPr lang="zh-CN" altLang="en-US" sz="1500" dirty="0">
                <a:latin typeface="字魂59号-创粗黑" panose="00000500000000000000" charset="-122"/>
                <a:ea typeface="字魂59号-创粗黑" panose="00000500000000000000" charset="-122"/>
                <a:cs typeface="字魂59号-创粗黑" panose="00000500000000000000" charset="-122"/>
              </a:rPr>
              <a:t>添加标题内容</a:t>
            </a:r>
          </a:p>
        </p:txBody>
      </p:sp>
      <p:grpSp>
        <p:nvGrpSpPr>
          <p:cNvPr id="33" name="组合 32"/>
          <p:cNvGrpSpPr/>
          <p:nvPr/>
        </p:nvGrpSpPr>
        <p:grpSpPr>
          <a:xfrm rot="16200000">
            <a:off x="3798120" y="3300887"/>
            <a:ext cx="902720" cy="1172844"/>
            <a:chOff x="4020870" y="2194485"/>
            <a:chExt cx="1102258" cy="1432090"/>
          </a:xfrm>
          <a:effectLst>
            <a:outerShdw blurRad="444500" dist="254000" dir="8100000" algn="tr" rotWithShape="0">
              <a:prstClr val="black">
                <a:alpha val="50000"/>
              </a:prstClr>
            </a:outerShdw>
          </a:effectLst>
        </p:grpSpPr>
        <p:sp>
          <p:nvSpPr>
            <p:cNvPr id="3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3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5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字魂59号-创粗黑" panose="00000500000000000000" charset="-122"/>
                <a:ea typeface="字魂59号-创粗黑" panose="00000500000000000000" charset="-122"/>
                <a:cs typeface="字魂59号-创粗黑" panose="00000500000000000000" charset="-122"/>
              </a:endParaRPr>
            </a:p>
          </p:txBody>
        </p:sp>
      </p:grpSp>
      <p:sp>
        <p:nvSpPr>
          <p:cNvPr id="36" name="TextBox 35"/>
          <p:cNvSpPr txBox="1"/>
          <p:nvPr/>
        </p:nvSpPr>
        <p:spPr>
          <a:xfrm>
            <a:off x="904714" y="3906688"/>
            <a:ext cx="2723823" cy="430887"/>
          </a:xfrm>
          <a:prstGeom prst="rect">
            <a:avLst/>
          </a:prstGeom>
          <a:noFill/>
        </p:spPr>
        <p:txBody>
          <a:bodyPr wrap="none" rtlCol="0">
            <a:spAutoFit/>
          </a:bodyPr>
          <a:lstStyle/>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单击此处添加简短说明，添加简短文字，</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a:p>
            <a:pPr algn="r">
              <a:defRPr/>
            </a:pPr>
            <a:r>
              <a:rPr lang="zh-CN" altLang="en-US" sz="1100" dirty="0">
                <a:latin typeface="字魂59号-创粗黑" panose="00000500000000000000" charset="-122"/>
                <a:ea typeface="字魂59号-创粗黑" panose="00000500000000000000" charset="-122"/>
                <a:cs typeface="字魂59号-创粗黑" panose="00000500000000000000" charset="-122"/>
              </a:rPr>
              <a:t>具体文字添加此处。</a:t>
            </a:r>
            <a:endParaRPr lang="en-US" altLang="zh-CN" sz="1100" dirty="0">
              <a:latin typeface="字魂59号-创粗黑" panose="00000500000000000000" charset="-122"/>
              <a:ea typeface="字魂59号-创粗黑" panose="00000500000000000000" charset="-122"/>
              <a:cs typeface="字魂59号-创粗黑" panose="00000500000000000000" charset="-122"/>
            </a:endParaRPr>
          </a:p>
        </p:txBody>
      </p:sp>
      <p:sp>
        <p:nvSpPr>
          <p:cNvPr id="37" name="KSO_Shape"/>
          <p:cNvSpPr/>
          <p:nvPr/>
        </p:nvSpPr>
        <p:spPr bwMode="auto">
          <a:xfrm>
            <a:off x="4129371" y="3667391"/>
            <a:ext cx="517292" cy="445733"/>
          </a:xfrm>
          <a:custGeom>
            <a:avLst/>
            <a:gdLst>
              <a:gd name="T0" fmla="*/ 838518 w 3856038"/>
              <a:gd name="T1" fmla="*/ 3035936 h 3319463"/>
              <a:gd name="T2" fmla="*/ 807086 w 3856038"/>
              <a:gd name="T3" fmla="*/ 3078481 h 3319463"/>
              <a:gd name="T4" fmla="*/ 345758 w 3856038"/>
              <a:gd name="T5" fmla="*/ 3083244 h 3319463"/>
              <a:gd name="T6" fmla="*/ 306705 w 3856038"/>
              <a:gd name="T7" fmla="*/ 3047684 h 3319463"/>
              <a:gd name="T8" fmla="*/ 1938189 w 3856038"/>
              <a:gd name="T9" fmla="*/ 1874411 h 3319463"/>
              <a:gd name="T10" fmla="*/ 2032113 w 3856038"/>
              <a:gd name="T11" fmla="*/ 1927728 h 3319463"/>
              <a:gd name="T12" fmla="*/ 2127625 w 3856038"/>
              <a:gd name="T13" fmla="*/ 1936931 h 3319463"/>
              <a:gd name="T14" fmla="*/ 2209174 w 3856038"/>
              <a:gd name="T15" fmla="*/ 1913446 h 3319463"/>
              <a:gd name="T16" fmla="*/ 2208222 w 3856038"/>
              <a:gd name="T17" fmla="*/ 3063251 h 3319463"/>
              <a:gd name="T18" fmla="*/ 2159673 w 3856038"/>
              <a:gd name="T19" fmla="*/ 3086101 h 3319463"/>
              <a:gd name="T20" fmla="*/ 1703060 w 3856038"/>
              <a:gd name="T21" fmla="*/ 3067694 h 3319463"/>
              <a:gd name="T22" fmla="*/ 1684338 w 3856038"/>
              <a:gd name="T23" fmla="*/ 1620838 h 3319463"/>
              <a:gd name="T24" fmla="*/ 1517659 w 3856038"/>
              <a:gd name="T25" fmla="*/ 3063249 h 3319463"/>
              <a:gd name="T26" fmla="*/ 1469110 w 3856038"/>
              <a:gd name="T27" fmla="*/ 3086100 h 3319463"/>
              <a:gd name="T28" fmla="*/ 1012179 w 3856038"/>
              <a:gd name="T29" fmla="*/ 3067693 h 3319463"/>
              <a:gd name="T30" fmla="*/ 993775 w 3856038"/>
              <a:gd name="T31" fmla="*/ 2030516 h 3319463"/>
              <a:gd name="T32" fmla="*/ 2903512 w 3856038"/>
              <a:gd name="T33" fmla="*/ 3058483 h 3319463"/>
              <a:gd name="T34" fmla="*/ 2858002 w 3856038"/>
              <a:gd name="T35" fmla="*/ 3085784 h 3319463"/>
              <a:gd name="T36" fmla="*/ 2397814 w 3856038"/>
              <a:gd name="T37" fmla="*/ 3071816 h 3319463"/>
              <a:gd name="T38" fmla="*/ 2374900 w 3856038"/>
              <a:gd name="T39" fmla="*/ 3023247 h 3319463"/>
              <a:gd name="T40" fmla="*/ 3393565 w 3856038"/>
              <a:gd name="T41" fmla="*/ 829618 h 3319463"/>
              <a:gd name="T42" fmla="*/ 3441797 w 3856038"/>
              <a:gd name="T43" fmla="*/ 916284 h 3319463"/>
              <a:gd name="T44" fmla="*/ 3518904 w 3856038"/>
              <a:gd name="T45" fmla="*/ 976601 h 3319463"/>
              <a:gd name="T46" fmla="*/ 3605213 w 3856038"/>
              <a:gd name="T47" fmla="*/ 3023244 h 3319463"/>
              <a:gd name="T48" fmla="*/ 3582367 w 3856038"/>
              <a:gd name="T49" fmla="*/ 3071815 h 3319463"/>
              <a:gd name="T50" fmla="*/ 3123532 w 3856038"/>
              <a:gd name="T51" fmla="*/ 3085783 h 3319463"/>
              <a:gd name="T52" fmla="*/ 3077839 w 3856038"/>
              <a:gd name="T53" fmla="*/ 3058481 h 3319463"/>
              <a:gd name="T54" fmla="*/ 3032368 w 3856038"/>
              <a:gd name="T55" fmla="*/ 0 h 3319463"/>
              <a:gd name="T56" fmla="*/ 3669057 w 3856038"/>
              <a:gd name="T57" fmla="*/ 6984 h 3319463"/>
              <a:gd name="T58" fmla="*/ 3714445 w 3856038"/>
              <a:gd name="T59" fmla="*/ 35552 h 3319463"/>
              <a:gd name="T60" fmla="*/ 3742692 w 3856038"/>
              <a:gd name="T61" fmla="*/ 80308 h 3319463"/>
              <a:gd name="T62" fmla="*/ 3749358 w 3856038"/>
              <a:gd name="T63" fmla="*/ 717377 h 3319463"/>
              <a:gd name="T64" fmla="*/ 3735075 w 3856038"/>
              <a:gd name="T65" fmla="*/ 769117 h 3319463"/>
              <a:gd name="T66" fmla="*/ 3700797 w 3856038"/>
              <a:gd name="T67" fmla="*/ 808795 h 3319463"/>
              <a:gd name="T68" fmla="*/ 3652870 w 3856038"/>
              <a:gd name="T69" fmla="*/ 830698 h 3319463"/>
              <a:gd name="T70" fmla="*/ 3597644 w 3856038"/>
              <a:gd name="T71" fmla="*/ 829110 h 3319463"/>
              <a:gd name="T72" fmla="*/ 3550670 w 3856038"/>
              <a:gd name="T73" fmla="*/ 804986 h 3319463"/>
              <a:gd name="T74" fmla="*/ 3518296 w 3856038"/>
              <a:gd name="T75" fmla="*/ 764039 h 3319463"/>
              <a:gd name="T76" fmla="*/ 3506552 w 3856038"/>
              <a:gd name="T77" fmla="*/ 711346 h 3319463"/>
              <a:gd name="T78" fmla="*/ 2155095 w 3856038"/>
              <a:gd name="T79" fmla="*/ 1756621 h 3319463"/>
              <a:gd name="T80" fmla="*/ 2103678 w 3856038"/>
              <a:gd name="T81" fmla="*/ 1768049 h 3319463"/>
              <a:gd name="T82" fmla="*/ 2052577 w 3856038"/>
              <a:gd name="T83" fmla="*/ 1756621 h 3319463"/>
              <a:gd name="T84" fmla="*/ 207257 w 3856038"/>
              <a:gd name="T85" fmla="*/ 2594619 h 3319463"/>
              <a:gd name="T86" fmla="*/ 161553 w 3856038"/>
              <a:gd name="T87" fmla="*/ 2623505 h 3319463"/>
              <a:gd name="T88" fmla="*/ 109818 w 3856038"/>
              <a:gd name="T89" fmla="*/ 2629853 h 3319463"/>
              <a:gd name="T90" fmla="*/ 59670 w 3856038"/>
              <a:gd name="T91" fmla="*/ 2613665 h 3319463"/>
              <a:gd name="T92" fmla="*/ 19996 w 3856038"/>
              <a:gd name="T93" fmla="*/ 2575574 h 3319463"/>
              <a:gd name="T94" fmla="*/ 952 w 3856038"/>
              <a:gd name="T95" fmla="*/ 2526056 h 3319463"/>
              <a:gd name="T96" fmla="*/ 5078 w 3856038"/>
              <a:gd name="T97" fmla="*/ 2473998 h 3319463"/>
              <a:gd name="T98" fmla="*/ 31105 w 3856038"/>
              <a:gd name="T99" fmla="*/ 2427337 h 3319463"/>
              <a:gd name="T100" fmla="*/ 1492697 w 3856038"/>
              <a:gd name="T101" fmla="*/ 975760 h 3319463"/>
              <a:gd name="T102" fmla="*/ 1543797 w 3856038"/>
              <a:gd name="T103" fmla="*/ 964333 h 3319463"/>
              <a:gd name="T104" fmla="*/ 1595215 w 3856038"/>
              <a:gd name="T105" fmla="*/ 975760 h 3319463"/>
              <a:gd name="T106" fmla="*/ 3334526 w 3856038"/>
              <a:gd name="T107" fmla="*/ 243464 h 3319463"/>
              <a:gd name="T108" fmla="*/ 2991107 w 3856038"/>
              <a:gd name="T109" fmla="*/ 233624 h 3319463"/>
              <a:gd name="T110" fmla="*/ 2948576 w 3856038"/>
              <a:gd name="T111" fmla="*/ 203151 h 3319463"/>
              <a:gd name="T112" fmla="*/ 2922550 w 3856038"/>
              <a:gd name="T113" fmla="*/ 157760 h 3319463"/>
              <a:gd name="T114" fmla="*/ 2918424 w 3856038"/>
              <a:gd name="T115" fmla="*/ 102845 h 3319463"/>
              <a:gd name="T116" fmla="*/ 2937468 w 3856038"/>
              <a:gd name="T117" fmla="*/ 53645 h 3319463"/>
              <a:gd name="T118" fmla="*/ 2975555 w 3856038"/>
              <a:gd name="T119" fmla="*/ 17459 h 3319463"/>
              <a:gd name="T120" fmla="*/ 3026338 w 3856038"/>
              <a:gd name="T121" fmla="*/ 318 h 3319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6038" h="3319463">
                <a:moveTo>
                  <a:pt x="50800" y="3187700"/>
                </a:moveTo>
                <a:lnTo>
                  <a:pt x="3856038" y="3187700"/>
                </a:lnTo>
                <a:lnTo>
                  <a:pt x="3856038" y="3319463"/>
                </a:lnTo>
                <a:lnTo>
                  <a:pt x="50800" y="3319463"/>
                </a:lnTo>
                <a:lnTo>
                  <a:pt x="50800" y="3187700"/>
                </a:lnTo>
                <a:close/>
                <a:moveTo>
                  <a:pt x="839788" y="2182813"/>
                </a:moveTo>
                <a:lnTo>
                  <a:pt x="839788" y="3023236"/>
                </a:lnTo>
                <a:lnTo>
                  <a:pt x="839471" y="3029586"/>
                </a:lnTo>
                <a:lnTo>
                  <a:pt x="838518" y="3035936"/>
                </a:lnTo>
                <a:lnTo>
                  <a:pt x="837248" y="3041969"/>
                </a:lnTo>
                <a:lnTo>
                  <a:pt x="834708" y="3047684"/>
                </a:lnTo>
                <a:lnTo>
                  <a:pt x="832486" y="3053399"/>
                </a:lnTo>
                <a:lnTo>
                  <a:pt x="829311" y="3058479"/>
                </a:lnTo>
                <a:lnTo>
                  <a:pt x="825501" y="3063241"/>
                </a:lnTo>
                <a:lnTo>
                  <a:pt x="821373" y="3067686"/>
                </a:lnTo>
                <a:lnTo>
                  <a:pt x="816928" y="3071814"/>
                </a:lnTo>
                <a:lnTo>
                  <a:pt x="812166" y="3075306"/>
                </a:lnTo>
                <a:lnTo>
                  <a:pt x="807086" y="3078481"/>
                </a:lnTo>
                <a:lnTo>
                  <a:pt x="801688" y="3081339"/>
                </a:lnTo>
                <a:lnTo>
                  <a:pt x="795656" y="3083244"/>
                </a:lnTo>
                <a:lnTo>
                  <a:pt x="789623" y="3084831"/>
                </a:lnTo>
                <a:lnTo>
                  <a:pt x="783591" y="3085784"/>
                </a:lnTo>
                <a:lnTo>
                  <a:pt x="777241" y="3086101"/>
                </a:lnTo>
                <a:lnTo>
                  <a:pt x="364173" y="3086101"/>
                </a:lnTo>
                <a:lnTo>
                  <a:pt x="357823" y="3085784"/>
                </a:lnTo>
                <a:lnTo>
                  <a:pt x="351473" y="3084831"/>
                </a:lnTo>
                <a:lnTo>
                  <a:pt x="345758" y="3083244"/>
                </a:lnTo>
                <a:lnTo>
                  <a:pt x="339725" y="3081339"/>
                </a:lnTo>
                <a:lnTo>
                  <a:pt x="334328" y="3078481"/>
                </a:lnTo>
                <a:lnTo>
                  <a:pt x="329248" y="3075306"/>
                </a:lnTo>
                <a:lnTo>
                  <a:pt x="324485" y="3071814"/>
                </a:lnTo>
                <a:lnTo>
                  <a:pt x="320040" y="3067686"/>
                </a:lnTo>
                <a:lnTo>
                  <a:pt x="315595" y="3063241"/>
                </a:lnTo>
                <a:lnTo>
                  <a:pt x="312103" y="3058479"/>
                </a:lnTo>
                <a:lnTo>
                  <a:pt x="308928" y="3053399"/>
                </a:lnTo>
                <a:lnTo>
                  <a:pt x="306705" y="3047684"/>
                </a:lnTo>
                <a:lnTo>
                  <a:pt x="304165" y="3041969"/>
                </a:lnTo>
                <a:lnTo>
                  <a:pt x="302578" y="3035936"/>
                </a:lnTo>
                <a:lnTo>
                  <a:pt x="301943" y="3029586"/>
                </a:lnTo>
                <a:lnTo>
                  <a:pt x="301625" y="3023236"/>
                </a:lnTo>
                <a:lnTo>
                  <a:pt x="301625" y="2721293"/>
                </a:lnTo>
                <a:lnTo>
                  <a:pt x="839788" y="2182813"/>
                </a:lnTo>
                <a:close/>
                <a:moveTo>
                  <a:pt x="1684338" y="1620838"/>
                </a:moveTo>
                <a:lnTo>
                  <a:pt x="1929304" y="1865842"/>
                </a:lnTo>
                <a:lnTo>
                  <a:pt x="1938189" y="1874411"/>
                </a:lnTo>
                <a:lnTo>
                  <a:pt x="1947708" y="1882345"/>
                </a:lnTo>
                <a:lnTo>
                  <a:pt x="1957227" y="1889644"/>
                </a:lnTo>
                <a:lnTo>
                  <a:pt x="1967064" y="1896944"/>
                </a:lnTo>
                <a:lnTo>
                  <a:pt x="1977218" y="1903291"/>
                </a:lnTo>
                <a:lnTo>
                  <a:pt x="1987690" y="1909003"/>
                </a:lnTo>
                <a:lnTo>
                  <a:pt x="1998478" y="1914716"/>
                </a:lnTo>
                <a:lnTo>
                  <a:pt x="2009267" y="1919476"/>
                </a:lnTo>
                <a:lnTo>
                  <a:pt x="2020690" y="1923602"/>
                </a:lnTo>
                <a:lnTo>
                  <a:pt x="2032113" y="1927728"/>
                </a:lnTo>
                <a:lnTo>
                  <a:pt x="2043537" y="1930901"/>
                </a:lnTo>
                <a:lnTo>
                  <a:pt x="2055277" y="1933440"/>
                </a:lnTo>
                <a:lnTo>
                  <a:pt x="2067335" y="1935344"/>
                </a:lnTo>
                <a:lnTo>
                  <a:pt x="2079393" y="1936931"/>
                </a:lnTo>
                <a:lnTo>
                  <a:pt x="2091768" y="1937883"/>
                </a:lnTo>
                <a:lnTo>
                  <a:pt x="2103826" y="1938201"/>
                </a:lnTo>
                <a:lnTo>
                  <a:pt x="2111759" y="1937883"/>
                </a:lnTo>
                <a:lnTo>
                  <a:pt x="2119692" y="1937566"/>
                </a:lnTo>
                <a:lnTo>
                  <a:pt x="2127625" y="1936931"/>
                </a:lnTo>
                <a:lnTo>
                  <a:pt x="2135240" y="1935979"/>
                </a:lnTo>
                <a:lnTo>
                  <a:pt x="2142856" y="1934710"/>
                </a:lnTo>
                <a:lnTo>
                  <a:pt x="2150788" y="1933440"/>
                </a:lnTo>
                <a:lnTo>
                  <a:pt x="2158404" y="1931536"/>
                </a:lnTo>
                <a:lnTo>
                  <a:pt x="2165702" y="1929949"/>
                </a:lnTo>
                <a:lnTo>
                  <a:pt x="2173318" y="1927728"/>
                </a:lnTo>
                <a:lnTo>
                  <a:pt x="2180299" y="1925189"/>
                </a:lnTo>
                <a:lnTo>
                  <a:pt x="2194895" y="1919794"/>
                </a:lnTo>
                <a:lnTo>
                  <a:pt x="2209174" y="1913446"/>
                </a:lnTo>
                <a:lnTo>
                  <a:pt x="2222501" y="1906782"/>
                </a:lnTo>
                <a:lnTo>
                  <a:pt x="2222501" y="3023263"/>
                </a:lnTo>
                <a:lnTo>
                  <a:pt x="2222501" y="3029611"/>
                </a:lnTo>
                <a:lnTo>
                  <a:pt x="2221232" y="3035958"/>
                </a:lnTo>
                <a:lnTo>
                  <a:pt x="2219645" y="3041988"/>
                </a:lnTo>
                <a:lnTo>
                  <a:pt x="2217742" y="3047700"/>
                </a:lnTo>
                <a:lnTo>
                  <a:pt x="2214886" y="3053413"/>
                </a:lnTo>
                <a:lnTo>
                  <a:pt x="2211713" y="3058491"/>
                </a:lnTo>
                <a:lnTo>
                  <a:pt x="2208222" y="3063251"/>
                </a:lnTo>
                <a:lnTo>
                  <a:pt x="2204414" y="3067694"/>
                </a:lnTo>
                <a:lnTo>
                  <a:pt x="2199655" y="3071820"/>
                </a:lnTo>
                <a:lnTo>
                  <a:pt x="2194895" y="3075311"/>
                </a:lnTo>
                <a:lnTo>
                  <a:pt x="2189818" y="3078484"/>
                </a:lnTo>
                <a:lnTo>
                  <a:pt x="2184424" y="3081341"/>
                </a:lnTo>
                <a:lnTo>
                  <a:pt x="2178712" y="3083245"/>
                </a:lnTo>
                <a:lnTo>
                  <a:pt x="2172366" y="3084832"/>
                </a:lnTo>
                <a:lnTo>
                  <a:pt x="2166654" y="3085784"/>
                </a:lnTo>
                <a:lnTo>
                  <a:pt x="2159673" y="3086101"/>
                </a:lnTo>
                <a:lnTo>
                  <a:pt x="1747166" y="3086101"/>
                </a:lnTo>
                <a:lnTo>
                  <a:pt x="1740820" y="3085784"/>
                </a:lnTo>
                <a:lnTo>
                  <a:pt x="1734474" y="3084832"/>
                </a:lnTo>
                <a:lnTo>
                  <a:pt x="1728445" y="3083245"/>
                </a:lnTo>
                <a:lnTo>
                  <a:pt x="1723050" y="3081341"/>
                </a:lnTo>
                <a:lnTo>
                  <a:pt x="1717656" y="3078484"/>
                </a:lnTo>
                <a:lnTo>
                  <a:pt x="1712579" y="3075311"/>
                </a:lnTo>
                <a:lnTo>
                  <a:pt x="1707185" y="3071820"/>
                </a:lnTo>
                <a:lnTo>
                  <a:pt x="1703060" y="3067694"/>
                </a:lnTo>
                <a:lnTo>
                  <a:pt x="1698935" y="3063251"/>
                </a:lnTo>
                <a:lnTo>
                  <a:pt x="1695444" y="3058491"/>
                </a:lnTo>
                <a:lnTo>
                  <a:pt x="1692271" y="3053413"/>
                </a:lnTo>
                <a:lnTo>
                  <a:pt x="1689415" y="3047700"/>
                </a:lnTo>
                <a:lnTo>
                  <a:pt x="1687511" y="3041988"/>
                </a:lnTo>
                <a:lnTo>
                  <a:pt x="1685925" y="3035958"/>
                </a:lnTo>
                <a:lnTo>
                  <a:pt x="1684973" y="3029611"/>
                </a:lnTo>
                <a:lnTo>
                  <a:pt x="1684338" y="3023263"/>
                </a:lnTo>
                <a:lnTo>
                  <a:pt x="1684338" y="1620838"/>
                </a:lnTo>
                <a:close/>
                <a:moveTo>
                  <a:pt x="1531938" y="1492251"/>
                </a:moveTo>
                <a:lnTo>
                  <a:pt x="1531938" y="3023260"/>
                </a:lnTo>
                <a:lnTo>
                  <a:pt x="1531304" y="3029608"/>
                </a:lnTo>
                <a:lnTo>
                  <a:pt x="1530669" y="3035955"/>
                </a:lnTo>
                <a:lnTo>
                  <a:pt x="1529082" y="3041985"/>
                </a:lnTo>
                <a:lnTo>
                  <a:pt x="1527178" y="3047698"/>
                </a:lnTo>
                <a:lnTo>
                  <a:pt x="1524323" y="3053411"/>
                </a:lnTo>
                <a:lnTo>
                  <a:pt x="1521150" y="3058489"/>
                </a:lnTo>
                <a:lnTo>
                  <a:pt x="1517659" y="3063249"/>
                </a:lnTo>
                <a:lnTo>
                  <a:pt x="1513217" y="3067693"/>
                </a:lnTo>
                <a:lnTo>
                  <a:pt x="1509092" y="3071818"/>
                </a:lnTo>
                <a:lnTo>
                  <a:pt x="1504332" y="3075309"/>
                </a:lnTo>
                <a:lnTo>
                  <a:pt x="1498938" y="3078483"/>
                </a:lnTo>
                <a:lnTo>
                  <a:pt x="1493543" y="3081340"/>
                </a:lnTo>
                <a:lnTo>
                  <a:pt x="1487514" y="3083244"/>
                </a:lnTo>
                <a:lnTo>
                  <a:pt x="1481803" y="3084831"/>
                </a:lnTo>
                <a:lnTo>
                  <a:pt x="1475456" y="3085783"/>
                </a:lnTo>
                <a:lnTo>
                  <a:pt x="1469110" y="3086100"/>
                </a:lnTo>
                <a:lnTo>
                  <a:pt x="1056286" y="3086100"/>
                </a:lnTo>
                <a:lnTo>
                  <a:pt x="1050257" y="3085783"/>
                </a:lnTo>
                <a:lnTo>
                  <a:pt x="1043911" y="3084831"/>
                </a:lnTo>
                <a:lnTo>
                  <a:pt x="1037882" y="3083244"/>
                </a:lnTo>
                <a:lnTo>
                  <a:pt x="1031853" y="3081340"/>
                </a:lnTo>
                <a:lnTo>
                  <a:pt x="1026776" y="3078483"/>
                </a:lnTo>
                <a:lnTo>
                  <a:pt x="1021381" y="3075309"/>
                </a:lnTo>
                <a:lnTo>
                  <a:pt x="1016622" y="3071818"/>
                </a:lnTo>
                <a:lnTo>
                  <a:pt x="1012179" y="3067693"/>
                </a:lnTo>
                <a:lnTo>
                  <a:pt x="1008372" y="3063249"/>
                </a:lnTo>
                <a:lnTo>
                  <a:pt x="1004246" y="3058489"/>
                </a:lnTo>
                <a:lnTo>
                  <a:pt x="1001391" y="3053411"/>
                </a:lnTo>
                <a:lnTo>
                  <a:pt x="998852" y="3047698"/>
                </a:lnTo>
                <a:lnTo>
                  <a:pt x="996631" y="3041985"/>
                </a:lnTo>
                <a:lnTo>
                  <a:pt x="995044" y="3035955"/>
                </a:lnTo>
                <a:lnTo>
                  <a:pt x="994092" y="3029608"/>
                </a:lnTo>
                <a:lnTo>
                  <a:pt x="993775" y="3023260"/>
                </a:lnTo>
                <a:lnTo>
                  <a:pt x="993775" y="2030516"/>
                </a:lnTo>
                <a:lnTo>
                  <a:pt x="1531938" y="1492251"/>
                </a:lnTo>
                <a:close/>
                <a:moveTo>
                  <a:pt x="2914650" y="1230313"/>
                </a:moveTo>
                <a:lnTo>
                  <a:pt x="2914650" y="3023247"/>
                </a:lnTo>
                <a:lnTo>
                  <a:pt x="2914014" y="3029596"/>
                </a:lnTo>
                <a:lnTo>
                  <a:pt x="2913059" y="3035945"/>
                </a:lnTo>
                <a:lnTo>
                  <a:pt x="2911468" y="3041976"/>
                </a:lnTo>
                <a:lnTo>
                  <a:pt x="2909240" y="3047690"/>
                </a:lnTo>
                <a:lnTo>
                  <a:pt x="2906694" y="3053404"/>
                </a:lnTo>
                <a:lnTo>
                  <a:pt x="2903512" y="3058483"/>
                </a:lnTo>
                <a:lnTo>
                  <a:pt x="2900011" y="3063245"/>
                </a:lnTo>
                <a:lnTo>
                  <a:pt x="2895874" y="3067689"/>
                </a:lnTo>
                <a:lnTo>
                  <a:pt x="2891736" y="3071816"/>
                </a:lnTo>
                <a:lnTo>
                  <a:pt x="2886326" y="3075308"/>
                </a:lnTo>
                <a:lnTo>
                  <a:pt x="2881234" y="3078482"/>
                </a:lnTo>
                <a:lnTo>
                  <a:pt x="2875824" y="3081340"/>
                </a:lnTo>
                <a:lnTo>
                  <a:pt x="2870414" y="3083244"/>
                </a:lnTo>
                <a:lnTo>
                  <a:pt x="2864367" y="3084831"/>
                </a:lnTo>
                <a:lnTo>
                  <a:pt x="2858002" y="3085784"/>
                </a:lnTo>
                <a:lnTo>
                  <a:pt x="2851637" y="3086101"/>
                </a:lnTo>
                <a:lnTo>
                  <a:pt x="2437914" y="3086101"/>
                </a:lnTo>
                <a:lnTo>
                  <a:pt x="2430912" y="3085784"/>
                </a:lnTo>
                <a:lnTo>
                  <a:pt x="2425184" y="3084831"/>
                </a:lnTo>
                <a:lnTo>
                  <a:pt x="2418819" y="3083244"/>
                </a:lnTo>
                <a:lnTo>
                  <a:pt x="2413090" y="3081340"/>
                </a:lnTo>
                <a:lnTo>
                  <a:pt x="2407680" y="3078482"/>
                </a:lnTo>
                <a:lnTo>
                  <a:pt x="2402588" y="3075308"/>
                </a:lnTo>
                <a:lnTo>
                  <a:pt x="2397814" y="3071816"/>
                </a:lnTo>
                <a:lnTo>
                  <a:pt x="2393040" y="3067689"/>
                </a:lnTo>
                <a:lnTo>
                  <a:pt x="2389221" y="3063245"/>
                </a:lnTo>
                <a:lnTo>
                  <a:pt x="2385721" y="3058483"/>
                </a:lnTo>
                <a:lnTo>
                  <a:pt x="2382538" y="3053404"/>
                </a:lnTo>
                <a:lnTo>
                  <a:pt x="2379674" y="3047690"/>
                </a:lnTo>
                <a:lnTo>
                  <a:pt x="2377764" y="3041976"/>
                </a:lnTo>
                <a:lnTo>
                  <a:pt x="2376173" y="3035945"/>
                </a:lnTo>
                <a:lnTo>
                  <a:pt x="2374900" y="3029596"/>
                </a:lnTo>
                <a:lnTo>
                  <a:pt x="2374900" y="3023247"/>
                </a:lnTo>
                <a:lnTo>
                  <a:pt x="2374900" y="1768701"/>
                </a:lnTo>
                <a:lnTo>
                  <a:pt x="2914650" y="1230313"/>
                </a:lnTo>
                <a:close/>
                <a:moveTo>
                  <a:pt x="3382142" y="762000"/>
                </a:moveTo>
                <a:lnTo>
                  <a:pt x="3382777" y="774063"/>
                </a:lnTo>
                <a:lnTo>
                  <a:pt x="3384046" y="785492"/>
                </a:lnTo>
                <a:lnTo>
                  <a:pt x="3385633" y="796920"/>
                </a:lnTo>
                <a:lnTo>
                  <a:pt x="3387536" y="808031"/>
                </a:lnTo>
                <a:lnTo>
                  <a:pt x="3390392" y="818825"/>
                </a:lnTo>
                <a:lnTo>
                  <a:pt x="3393565" y="829618"/>
                </a:lnTo>
                <a:lnTo>
                  <a:pt x="3397056" y="840094"/>
                </a:lnTo>
                <a:lnTo>
                  <a:pt x="3401181" y="850888"/>
                </a:lnTo>
                <a:lnTo>
                  <a:pt x="3405623" y="860729"/>
                </a:lnTo>
                <a:lnTo>
                  <a:pt x="3410383" y="870570"/>
                </a:lnTo>
                <a:lnTo>
                  <a:pt x="3416095" y="880411"/>
                </a:lnTo>
                <a:lnTo>
                  <a:pt x="3421806" y="889935"/>
                </a:lnTo>
                <a:lnTo>
                  <a:pt x="3427835" y="899141"/>
                </a:lnTo>
                <a:lnTo>
                  <a:pt x="3434499" y="907713"/>
                </a:lnTo>
                <a:lnTo>
                  <a:pt x="3441797" y="916284"/>
                </a:lnTo>
                <a:lnTo>
                  <a:pt x="3448778" y="924220"/>
                </a:lnTo>
                <a:lnTo>
                  <a:pt x="3456711" y="932157"/>
                </a:lnTo>
                <a:lnTo>
                  <a:pt x="3464644" y="939776"/>
                </a:lnTo>
                <a:lnTo>
                  <a:pt x="3472894" y="946760"/>
                </a:lnTo>
                <a:lnTo>
                  <a:pt x="3481461" y="953426"/>
                </a:lnTo>
                <a:lnTo>
                  <a:pt x="3490663" y="960093"/>
                </a:lnTo>
                <a:lnTo>
                  <a:pt x="3499548" y="966125"/>
                </a:lnTo>
                <a:lnTo>
                  <a:pt x="3509067" y="971521"/>
                </a:lnTo>
                <a:lnTo>
                  <a:pt x="3518904" y="976601"/>
                </a:lnTo>
                <a:lnTo>
                  <a:pt x="3529058" y="981363"/>
                </a:lnTo>
                <a:lnTo>
                  <a:pt x="3539529" y="985807"/>
                </a:lnTo>
                <a:lnTo>
                  <a:pt x="3549683" y="989616"/>
                </a:lnTo>
                <a:lnTo>
                  <a:pt x="3560155" y="992791"/>
                </a:lnTo>
                <a:lnTo>
                  <a:pt x="3571261" y="995966"/>
                </a:lnTo>
                <a:lnTo>
                  <a:pt x="3582367" y="998505"/>
                </a:lnTo>
                <a:lnTo>
                  <a:pt x="3593790" y="1000093"/>
                </a:lnTo>
                <a:lnTo>
                  <a:pt x="3605213" y="1001680"/>
                </a:lnTo>
                <a:lnTo>
                  <a:pt x="3605213" y="3023244"/>
                </a:lnTo>
                <a:lnTo>
                  <a:pt x="3604896" y="3029593"/>
                </a:lnTo>
                <a:lnTo>
                  <a:pt x="3603944" y="3035942"/>
                </a:lnTo>
                <a:lnTo>
                  <a:pt x="3602357" y="3041974"/>
                </a:lnTo>
                <a:lnTo>
                  <a:pt x="3600136" y="3047688"/>
                </a:lnTo>
                <a:lnTo>
                  <a:pt x="3597598" y="3053402"/>
                </a:lnTo>
                <a:lnTo>
                  <a:pt x="3594425" y="3058481"/>
                </a:lnTo>
                <a:lnTo>
                  <a:pt x="3590617" y="3063243"/>
                </a:lnTo>
                <a:lnTo>
                  <a:pt x="3586809" y="3067688"/>
                </a:lnTo>
                <a:lnTo>
                  <a:pt x="3582367" y="3071815"/>
                </a:lnTo>
                <a:lnTo>
                  <a:pt x="3577607" y="3075307"/>
                </a:lnTo>
                <a:lnTo>
                  <a:pt x="3572213" y="3078481"/>
                </a:lnTo>
                <a:lnTo>
                  <a:pt x="3567136" y="3081338"/>
                </a:lnTo>
                <a:lnTo>
                  <a:pt x="3561107" y="3083243"/>
                </a:lnTo>
                <a:lnTo>
                  <a:pt x="3555078" y="3084830"/>
                </a:lnTo>
                <a:lnTo>
                  <a:pt x="3548732" y="3085783"/>
                </a:lnTo>
                <a:lnTo>
                  <a:pt x="3542703" y="3086100"/>
                </a:lnTo>
                <a:lnTo>
                  <a:pt x="3129878" y="3086100"/>
                </a:lnTo>
                <a:lnTo>
                  <a:pt x="3123532" y="3085783"/>
                </a:lnTo>
                <a:lnTo>
                  <a:pt x="3117186" y="3084830"/>
                </a:lnTo>
                <a:lnTo>
                  <a:pt x="3111474" y="3083243"/>
                </a:lnTo>
                <a:lnTo>
                  <a:pt x="3105445" y="3081338"/>
                </a:lnTo>
                <a:lnTo>
                  <a:pt x="3099733" y="3078481"/>
                </a:lnTo>
                <a:lnTo>
                  <a:pt x="3094656" y="3075307"/>
                </a:lnTo>
                <a:lnTo>
                  <a:pt x="3089897" y="3071815"/>
                </a:lnTo>
                <a:lnTo>
                  <a:pt x="3085454" y="3067688"/>
                </a:lnTo>
                <a:lnTo>
                  <a:pt x="3081329" y="3063243"/>
                </a:lnTo>
                <a:lnTo>
                  <a:pt x="3077839" y="3058481"/>
                </a:lnTo>
                <a:lnTo>
                  <a:pt x="3074666" y="3053402"/>
                </a:lnTo>
                <a:lnTo>
                  <a:pt x="3071810" y="3047688"/>
                </a:lnTo>
                <a:lnTo>
                  <a:pt x="3069906" y="3041974"/>
                </a:lnTo>
                <a:lnTo>
                  <a:pt x="3068320" y="3035942"/>
                </a:lnTo>
                <a:lnTo>
                  <a:pt x="3067685" y="3029593"/>
                </a:lnTo>
                <a:lnTo>
                  <a:pt x="3067050" y="3023244"/>
                </a:lnTo>
                <a:lnTo>
                  <a:pt x="3067050" y="1077552"/>
                </a:lnTo>
                <a:lnTo>
                  <a:pt x="3382142" y="762000"/>
                </a:lnTo>
                <a:close/>
                <a:moveTo>
                  <a:pt x="3032368" y="0"/>
                </a:moveTo>
                <a:lnTo>
                  <a:pt x="3038399" y="0"/>
                </a:lnTo>
                <a:lnTo>
                  <a:pt x="3628114" y="0"/>
                </a:lnTo>
                <a:lnTo>
                  <a:pt x="3634144" y="0"/>
                </a:lnTo>
                <a:lnTo>
                  <a:pt x="3640175" y="318"/>
                </a:lnTo>
                <a:lnTo>
                  <a:pt x="3646205" y="1270"/>
                </a:lnTo>
                <a:lnTo>
                  <a:pt x="3651918" y="2222"/>
                </a:lnTo>
                <a:lnTo>
                  <a:pt x="3657631" y="3492"/>
                </a:lnTo>
                <a:lnTo>
                  <a:pt x="3663344" y="5079"/>
                </a:lnTo>
                <a:lnTo>
                  <a:pt x="3669057" y="6984"/>
                </a:lnTo>
                <a:lnTo>
                  <a:pt x="3674453" y="9206"/>
                </a:lnTo>
                <a:lnTo>
                  <a:pt x="3680166" y="11428"/>
                </a:lnTo>
                <a:lnTo>
                  <a:pt x="3685562" y="14284"/>
                </a:lnTo>
                <a:lnTo>
                  <a:pt x="3690640" y="17459"/>
                </a:lnTo>
                <a:lnTo>
                  <a:pt x="3695718" y="20633"/>
                </a:lnTo>
                <a:lnTo>
                  <a:pt x="3700479" y="23807"/>
                </a:lnTo>
                <a:lnTo>
                  <a:pt x="3705240" y="27616"/>
                </a:lnTo>
                <a:lnTo>
                  <a:pt x="3710001" y="31425"/>
                </a:lnTo>
                <a:lnTo>
                  <a:pt x="3714445" y="35552"/>
                </a:lnTo>
                <a:lnTo>
                  <a:pt x="3718253" y="39678"/>
                </a:lnTo>
                <a:lnTo>
                  <a:pt x="3722062" y="44440"/>
                </a:lnTo>
                <a:lnTo>
                  <a:pt x="3725871" y="49201"/>
                </a:lnTo>
                <a:lnTo>
                  <a:pt x="3729362" y="53962"/>
                </a:lnTo>
                <a:lnTo>
                  <a:pt x="3732536" y="59041"/>
                </a:lnTo>
                <a:lnTo>
                  <a:pt x="3735075" y="64437"/>
                </a:lnTo>
                <a:lnTo>
                  <a:pt x="3737932" y="69516"/>
                </a:lnTo>
                <a:lnTo>
                  <a:pt x="3740471" y="74912"/>
                </a:lnTo>
                <a:lnTo>
                  <a:pt x="3742692" y="80308"/>
                </a:lnTo>
                <a:lnTo>
                  <a:pt x="3744279" y="86339"/>
                </a:lnTo>
                <a:lnTo>
                  <a:pt x="3745866" y="91736"/>
                </a:lnTo>
                <a:lnTo>
                  <a:pt x="3747453" y="97767"/>
                </a:lnTo>
                <a:lnTo>
                  <a:pt x="3748088" y="103798"/>
                </a:lnTo>
                <a:lnTo>
                  <a:pt x="3749040" y="109511"/>
                </a:lnTo>
                <a:lnTo>
                  <a:pt x="3749358" y="115542"/>
                </a:lnTo>
                <a:lnTo>
                  <a:pt x="3749675" y="121573"/>
                </a:lnTo>
                <a:lnTo>
                  <a:pt x="3749675" y="711346"/>
                </a:lnTo>
                <a:lnTo>
                  <a:pt x="3749358" y="717377"/>
                </a:lnTo>
                <a:lnTo>
                  <a:pt x="3749040" y="723726"/>
                </a:lnTo>
                <a:lnTo>
                  <a:pt x="3748088" y="729757"/>
                </a:lnTo>
                <a:lnTo>
                  <a:pt x="3747453" y="735788"/>
                </a:lnTo>
                <a:lnTo>
                  <a:pt x="3745866" y="741819"/>
                </a:lnTo>
                <a:lnTo>
                  <a:pt x="3744279" y="747215"/>
                </a:lnTo>
                <a:lnTo>
                  <a:pt x="3742375" y="753246"/>
                </a:lnTo>
                <a:lnTo>
                  <a:pt x="3740471" y="758642"/>
                </a:lnTo>
                <a:lnTo>
                  <a:pt x="3737614" y="764039"/>
                </a:lnTo>
                <a:lnTo>
                  <a:pt x="3735075" y="769117"/>
                </a:lnTo>
                <a:lnTo>
                  <a:pt x="3732219" y="774196"/>
                </a:lnTo>
                <a:lnTo>
                  <a:pt x="3729045" y="779275"/>
                </a:lnTo>
                <a:lnTo>
                  <a:pt x="3725871" y="784036"/>
                </a:lnTo>
                <a:lnTo>
                  <a:pt x="3721745" y="788798"/>
                </a:lnTo>
                <a:lnTo>
                  <a:pt x="3718253" y="793242"/>
                </a:lnTo>
                <a:lnTo>
                  <a:pt x="3714445" y="797368"/>
                </a:lnTo>
                <a:lnTo>
                  <a:pt x="3710001" y="801495"/>
                </a:lnTo>
                <a:lnTo>
                  <a:pt x="3705558" y="804986"/>
                </a:lnTo>
                <a:lnTo>
                  <a:pt x="3700797" y="808795"/>
                </a:lnTo>
                <a:lnTo>
                  <a:pt x="3696036" y="811970"/>
                </a:lnTo>
                <a:lnTo>
                  <a:pt x="3690958" y="815144"/>
                </a:lnTo>
                <a:lnTo>
                  <a:pt x="3685879" y="818318"/>
                </a:lnTo>
                <a:lnTo>
                  <a:pt x="3680801" y="820857"/>
                </a:lnTo>
                <a:lnTo>
                  <a:pt x="3675405" y="823397"/>
                </a:lnTo>
                <a:lnTo>
                  <a:pt x="3669692" y="825301"/>
                </a:lnTo>
                <a:lnTo>
                  <a:pt x="3664297" y="827523"/>
                </a:lnTo>
                <a:lnTo>
                  <a:pt x="3658583" y="829110"/>
                </a:lnTo>
                <a:lnTo>
                  <a:pt x="3652870" y="830698"/>
                </a:lnTo>
                <a:lnTo>
                  <a:pt x="3646523" y="831332"/>
                </a:lnTo>
                <a:lnTo>
                  <a:pt x="3640492" y="832285"/>
                </a:lnTo>
                <a:lnTo>
                  <a:pt x="3634144" y="832919"/>
                </a:lnTo>
                <a:lnTo>
                  <a:pt x="3628114" y="832919"/>
                </a:lnTo>
                <a:lnTo>
                  <a:pt x="3622083" y="832919"/>
                </a:lnTo>
                <a:lnTo>
                  <a:pt x="3615735" y="832285"/>
                </a:lnTo>
                <a:lnTo>
                  <a:pt x="3609705" y="831332"/>
                </a:lnTo>
                <a:lnTo>
                  <a:pt x="3603675" y="830698"/>
                </a:lnTo>
                <a:lnTo>
                  <a:pt x="3597644" y="829110"/>
                </a:lnTo>
                <a:lnTo>
                  <a:pt x="3592248" y="827523"/>
                </a:lnTo>
                <a:lnTo>
                  <a:pt x="3586218" y="825301"/>
                </a:lnTo>
                <a:lnTo>
                  <a:pt x="3580822" y="823397"/>
                </a:lnTo>
                <a:lnTo>
                  <a:pt x="3575427" y="820857"/>
                </a:lnTo>
                <a:lnTo>
                  <a:pt x="3570031" y="818318"/>
                </a:lnTo>
                <a:lnTo>
                  <a:pt x="3565270" y="815144"/>
                </a:lnTo>
                <a:lnTo>
                  <a:pt x="3560192" y="811970"/>
                </a:lnTo>
                <a:lnTo>
                  <a:pt x="3555431" y="808795"/>
                </a:lnTo>
                <a:lnTo>
                  <a:pt x="3550670" y="804986"/>
                </a:lnTo>
                <a:lnTo>
                  <a:pt x="3546227" y="801495"/>
                </a:lnTo>
                <a:lnTo>
                  <a:pt x="3542100" y="797368"/>
                </a:lnTo>
                <a:lnTo>
                  <a:pt x="3537974" y="793242"/>
                </a:lnTo>
                <a:lnTo>
                  <a:pt x="3534166" y="788798"/>
                </a:lnTo>
                <a:lnTo>
                  <a:pt x="3530674" y="784036"/>
                </a:lnTo>
                <a:lnTo>
                  <a:pt x="3527500" y="779275"/>
                </a:lnTo>
                <a:lnTo>
                  <a:pt x="3524326" y="774196"/>
                </a:lnTo>
                <a:lnTo>
                  <a:pt x="3521153" y="769117"/>
                </a:lnTo>
                <a:lnTo>
                  <a:pt x="3518296" y="764039"/>
                </a:lnTo>
                <a:lnTo>
                  <a:pt x="3516074" y="758642"/>
                </a:lnTo>
                <a:lnTo>
                  <a:pt x="3514170" y="753246"/>
                </a:lnTo>
                <a:lnTo>
                  <a:pt x="3511948" y="747215"/>
                </a:lnTo>
                <a:lnTo>
                  <a:pt x="3510361" y="741819"/>
                </a:lnTo>
                <a:lnTo>
                  <a:pt x="3508774" y="735788"/>
                </a:lnTo>
                <a:lnTo>
                  <a:pt x="3508139" y="729757"/>
                </a:lnTo>
                <a:lnTo>
                  <a:pt x="3507187" y="723726"/>
                </a:lnTo>
                <a:lnTo>
                  <a:pt x="3506552" y="717377"/>
                </a:lnTo>
                <a:lnTo>
                  <a:pt x="3506552" y="711346"/>
                </a:lnTo>
                <a:lnTo>
                  <a:pt x="3506552" y="415190"/>
                </a:lnTo>
                <a:lnTo>
                  <a:pt x="2189691" y="1732180"/>
                </a:lnTo>
                <a:lnTo>
                  <a:pt x="2185247" y="1736624"/>
                </a:lnTo>
                <a:lnTo>
                  <a:pt x="2180487" y="1740433"/>
                </a:lnTo>
                <a:lnTo>
                  <a:pt x="2175726" y="1744242"/>
                </a:lnTo>
                <a:lnTo>
                  <a:pt x="2170647" y="1748051"/>
                </a:lnTo>
                <a:lnTo>
                  <a:pt x="2165569" y="1750908"/>
                </a:lnTo>
                <a:lnTo>
                  <a:pt x="2160491" y="1753765"/>
                </a:lnTo>
                <a:lnTo>
                  <a:pt x="2155095" y="1756621"/>
                </a:lnTo>
                <a:lnTo>
                  <a:pt x="2149382" y="1758843"/>
                </a:lnTo>
                <a:lnTo>
                  <a:pt x="2143986" y="1761065"/>
                </a:lnTo>
                <a:lnTo>
                  <a:pt x="2138273" y="1762970"/>
                </a:lnTo>
                <a:lnTo>
                  <a:pt x="2132878" y="1764557"/>
                </a:lnTo>
                <a:lnTo>
                  <a:pt x="2126847" y="1765509"/>
                </a:lnTo>
                <a:lnTo>
                  <a:pt x="2121452" y="1766461"/>
                </a:lnTo>
                <a:lnTo>
                  <a:pt x="2115421" y="1767096"/>
                </a:lnTo>
                <a:lnTo>
                  <a:pt x="2109708" y="1767731"/>
                </a:lnTo>
                <a:lnTo>
                  <a:pt x="2103678" y="1768049"/>
                </a:lnTo>
                <a:lnTo>
                  <a:pt x="2098282" y="1767731"/>
                </a:lnTo>
                <a:lnTo>
                  <a:pt x="2092252" y="1767096"/>
                </a:lnTo>
                <a:lnTo>
                  <a:pt x="2086221" y="1766461"/>
                </a:lnTo>
                <a:lnTo>
                  <a:pt x="2080508" y="1765509"/>
                </a:lnTo>
                <a:lnTo>
                  <a:pt x="2074795" y="1764557"/>
                </a:lnTo>
                <a:lnTo>
                  <a:pt x="2069399" y="1762970"/>
                </a:lnTo>
                <a:lnTo>
                  <a:pt x="2063369" y="1761065"/>
                </a:lnTo>
                <a:lnTo>
                  <a:pt x="2057973" y="1758843"/>
                </a:lnTo>
                <a:lnTo>
                  <a:pt x="2052577" y="1756621"/>
                </a:lnTo>
                <a:lnTo>
                  <a:pt x="2047182" y="1753765"/>
                </a:lnTo>
                <a:lnTo>
                  <a:pt x="2042104" y="1750908"/>
                </a:lnTo>
                <a:lnTo>
                  <a:pt x="2037025" y="1748051"/>
                </a:lnTo>
                <a:lnTo>
                  <a:pt x="2031947" y="1744242"/>
                </a:lnTo>
                <a:lnTo>
                  <a:pt x="2027186" y="1740433"/>
                </a:lnTo>
                <a:lnTo>
                  <a:pt x="2022425" y="1736624"/>
                </a:lnTo>
                <a:lnTo>
                  <a:pt x="2017664" y="1732180"/>
                </a:lnTo>
                <a:lnTo>
                  <a:pt x="1543797" y="1257949"/>
                </a:lnTo>
                <a:lnTo>
                  <a:pt x="207257" y="2594619"/>
                </a:lnTo>
                <a:lnTo>
                  <a:pt x="202814" y="2599063"/>
                </a:lnTo>
                <a:lnTo>
                  <a:pt x="198053" y="2602872"/>
                </a:lnTo>
                <a:lnTo>
                  <a:pt x="193292" y="2606999"/>
                </a:lnTo>
                <a:lnTo>
                  <a:pt x="188214" y="2610490"/>
                </a:lnTo>
                <a:lnTo>
                  <a:pt x="183136" y="2613665"/>
                </a:lnTo>
                <a:lnTo>
                  <a:pt x="178057" y="2616204"/>
                </a:lnTo>
                <a:lnTo>
                  <a:pt x="172662" y="2619061"/>
                </a:lnTo>
                <a:lnTo>
                  <a:pt x="166949" y="2621600"/>
                </a:lnTo>
                <a:lnTo>
                  <a:pt x="161553" y="2623505"/>
                </a:lnTo>
                <a:lnTo>
                  <a:pt x="155840" y="2625409"/>
                </a:lnTo>
                <a:lnTo>
                  <a:pt x="150444" y="2626996"/>
                </a:lnTo>
                <a:lnTo>
                  <a:pt x="144414" y="2628266"/>
                </a:lnTo>
                <a:lnTo>
                  <a:pt x="139018" y="2628901"/>
                </a:lnTo>
                <a:lnTo>
                  <a:pt x="132988" y="2629853"/>
                </a:lnTo>
                <a:lnTo>
                  <a:pt x="127275" y="2630171"/>
                </a:lnTo>
                <a:lnTo>
                  <a:pt x="121244" y="2630488"/>
                </a:lnTo>
                <a:lnTo>
                  <a:pt x="115214" y="2630171"/>
                </a:lnTo>
                <a:lnTo>
                  <a:pt x="109818" y="2629853"/>
                </a:lnTo>
                <a:lnTo>
                  <a:pt x="103787" y="2628901"/>
                </a:lnTo>
                <a:lnTo>
                  <a:pt x="98074" y="2628266"/>
                </a:lnTo>
                <a:lnTo>
                  <a:pt x="92361" y="2626996"/>
                </a:lnTo>
                <a:lnTo>
                  <a:pt x="86648" y="2625409"/>
                </a:lnTo>
                <a:lnTo>
                  <a:pt x="80935" y="2623505"/>
                </a:lnTo>
                <a:lnTo>
                  <a:pt x="75540" y="2621600"/>
                </a:lnTo>
                <a:lnTo>
                  <a:pt x="70144" y="2619061"/>
                </a:lnTo>
                <a:lnTo>
                  <a:pt x="64748" y="2616204"/>
                </a:lnTo>
                <a:lnTo>
                  <a:pt x="59670" y="2613665"/>
                </a:lnTo>
                <a:lnTo>
                  <a:pt x="54592" y="2610490"/>
                </a:lnTo>
                <a:lnTo>
                  <a:pt x="49513" y="2606999"/>
                </a:lnTo>
                <a:lnTo>
                  <a:pt x="44752" y="2602872"/>
                </a:lnTo>
                <a:lnTo>
                  <a:pt x="39992" y="2599063"/>
                </a:lnTo>
                <a:lnTo>
                  <a:pt x="35231" y="2594619"/>
                </a:lnTo>
                <a:lnTo>
                  <a:pt x="31105" y="2590175"/>
                </a:lnTo>
                <a:lnTo>
                  <a:pt x="26978" y="2585731"/>
                </a:lnTo>
                <a:lnTo>
                  <a:pt x="23170" y="2580335"/>
                </a:lnTo>
                <a:lnTo>
                  <a:pt x="19996" y="2575574"/>
                </a:lnTo>
                <a:lnTo>
                  <a:pt x="16822" y="2570495"/>
                </a:lnTo>
                <a:lnTo>
                  <a:pt x="13648" y="2565099"/>
                </a:lnTo>
                <a:lnTo>
                  <a:pt x="10791" y="2560020"/>
                </a:lnTo>
                <a:lnTo>
                  <a:pt x="8570" y="2554307"/>
                </a:lnTo>
                <a:lnTo>
                  <a:pt x="6665" y="2548910"/>
                </a:lnTo>
                <a:lnTo>
                  <a:pt x="5078" y="2543514"/>
                </a:lnTo>
                <a:lnTo>
                  <a:pt x="3491" y="2537483"/>
                </a:lnTo>
                <a:lnTo>
                  <a:pt x="2222" y="2532087"/>
                </a:lnTo>
                <a:lnTo>
                  <a:pt x="952" y="2526056"/>
                </a:lnTo>
                <a:lnTo>
                  <a:pt x="318" y="2520660"/>
                </a:lnTo>
                <a:lnTo>
                  <a:pt x="0" y="2514629"/>
                </a:lnTo>
                <a:lnTo>
                  <a:pt x="0" y="2508598"/>
                </a:lnTo>
                <a:lnTo>
                  <a:pt x="0" y="2502884"/>
                </a:lnTo>
                <a:lnTo>
                  <a:pt x="318" y="2497170"/>
                </a:lnTo>
                <a:lnTo>
                  <a:pt x="952" y="2491457"/>
                </a:lnTo>
                <a:lnTo>
                  <a:pt x="2222" y="2485426"/>
                </a:lnTo>
                <a:lnTo>
                  <a:pt x="3491" y="2480029"/>
                </a:lnTo>
                <a:lnTo>
                  <a:pt x="5078" y="2473998"/>
                </a:lnTo>
                <a:lnTo>
                  <a:pt x="6665" y="2468285"/>
                </a:lnTo>
                <a:lnTo>
                  <a:pt x="8570" y="2462889"/>
                </a:lnTo>
                <a:lnTo>
                  <a:pt x="10791" y="2457492"/>
                </a:lnTo>
                <a:lnTo>
                  <a:pt x="13648" y="2452414"/>
                </a:lnTo>
                <a:lnTo>
                  <a:pt x="16822" y="2446700"/>
                </a:lnTo>
                <a:lnTo>
                  <a:pt x="19996" y="2441621"/>
                </a:lnTo>
                <a:lnTo>
                  <a:pt x="23487" y="2436860"/>
                </a:lnTo>
                <a:lnTo>
                  <a:pt x="26978" y="2431781"/>
                </a:lnTo>
                <a:lnTo>
                  <a:pt x="31105" y="2427337"/>
                </a:lnTo>
                <a:lnTo>
                  <a:pt x="35231" y="2422576"/>
                </a:lnTo>
                <a:lnTo>
                  <a:pt x="1457784" y="1000202"/>
                </a:lnTo>
                <a:lnTo>
                  <a:pt x="1462227" y="995758"/>
                </a:lnTo>
                <a:lnTo>
                  <a:pt x="1466988" y="991631"/>
                </a:lnTo>
                <a:lnTo>
                  <a:pt x="1471749" y="987822"/>
                </a:lnTo>
                <a:lnTo>
                  <a:pt x="1476827" y="984330"/>
                </a:lnTo>
                <a:lnTo>
                  <a:pt x="1481906" y="981156"/>
                </a:lnTo>
                <a:lnTo>
                  <a:pt x="1486984" y="978617"/>
                </a:lnTo>
                <a:lnTo>
                  <a:pt x="1492697" y="975760"/>
                </a:lnTo>
                <a:lnTo>
                  <a:pt x="1498093" y="973221"/>
                </a:lnTo>
                <a:lnTo>
                  <a:pt x="1503488" y="971316"/>
                </a:lnTo>
                <a:lnTo>
                  <a:pt x="1509202" y="969411"/>
                </a:lnTo>
                <a:lnTo>
                  <a:pt x="1514597" y="967824"/>
                </a:lnTo>
                <a:lnTo>
                  <a:pt x="1520628" y="966555"/>
                </a:lnTo>
                <a:lnTo>
                  <a:pt x="1526023" y="965602"/>
                </a:lnTo>
                <a:lnTo>
                  <a:pt x="1532054" y="964968"/>
                </a:lnTo>
                <a:lnTo>
                  <a:pt x="1537767" y="964650"/>
                </a:lnTo>
                <a:lnTo>
                  <a:pt x="1543797" y="964333"/>
                </a:lnTo>
                <a:lnTo>
                  <a:pt x="1549828" y="964650"/>
                </a:lnTo>
                <a:lnTo>
                  <a:pt x="1555223" y="964968"/>
                </a:lnTo>
                <a:lnTo>
                  <a:pt x="1561254" y="965602"/>
                </a:lnTo>
                <a:lnTo>
                  <a:pt x="1566967" y="966555"/>
                </a:lnTo>
                <a:lnTo>
                  <a:pt x="1572680" y="967824"/>
                </a:lnTo>
                <a:lnTo>
                  <a:pt x="1578393" y="969411"/>
                </a:lnTo>
                <a:lnTo>
                  <a:pt x="1584106" y="971316"/>
                </a:lnTo>
                <a:lnTo>
                  <a:pt x="1589502" y="973221"/>
                </a:lnTo>
                <a:lnTo>
                  <a:pt x="1595215" y="975760"/>
                </a:lnTo>
                <a:lnTo>
                  <a:pt x="1600293" y="978617"/>
                </a:lnTo>
                <a:lnTo>
                  <a:pt x="1605371" y="981156"/>
                </a:lnTo>
                <a:lnTo>
                  <a:pt x="1610450" y="984330"/>
                </a:lnTo>
                <a:lnTo>
                  <a:pt x="1615528" y="987822"/>
                </a:lnTo>
                <a:lnTo>
                  <a:pt x="1620289" y="991631"/>
                </a:lnTo>
                <a:lnTo>
                  <a:pt x="1625050" y="995758"/>
                </a:lnTo>
                <a:lnTo>
                  <a:pt x="1629811" y="1000202"/>
                </a:lnTo>
                <a:lnTo>
                  <a:pt x="2103678" y="1474115"/>
                </a:lnTo>
                <a:lnTo>
                  <a:pt x="3334526" y="243464"/>
                </a:lnTo>
                <a:lnTo>
                  <a:pt x="3038399" y="243464"/>
                </a:lnTo>
                <a:lnTo>
                  <a:pt x="3032368" y="242829"/>
                </a:lnTo>
                <a:lnTo>
                  <a:pt x="3026338" y="242512"/>
                </a:lnTo>
                <a:lnTo>
                  <a:pt x="3019990" y="241877"/>
                </a:lnTo>
                <a:lnTo>
                  <a:pt x="3013959" y="240607"/>
                </a:lnTo>
                <a:lnTo>
                  <a:pt x="3008246" y="239338"/>
                </a:lnTo>
                <a:lnTo>
                  <a:pt x="3002216" y="237750"/>
                </a:lnTo>
                <a:lnTo>
                  <a:pt x="2996820" y="235846"/>
                </a:lnTo>
                <a:lnTo>
                  <a:pt x="2991107" y="233624"/>
                </a:lnTo>
                <a:lnTo>
                  <a:pt x="2985711" y="231085"/>
                </a:lnTo>
                <a:lnTo>
                  <a:pt x="2980633" y="228228"/>
                </a:lnTo>
                <a:lnTo>
                  <a:pt x="2975555" y="225688"/>
                </a:lnTo>
                <a:lnTo>
                  <a:pt x="2970794" y="222514"/>
                </a:lnTo>
                <a:lnTo>
                  <a:pt x="2966033" y="219022"/>
                </a:lnTo>
                <a:lnTo>
                  <a:pt x="2961272" y="215213"/>
                </a:lnTo>
                <a:lnTo>
                  <a:pt x="2956829" y="211404"/>
                </a:lnTo>
                <a:lnTo>
                  <a:pt x="2952703" y="207595"/>
                </a:lnTo>
                <a:lnTo>
                  <a:pt x="2948576" y="203151"/>
                </a:lnTo>
                <a:lnTo>
                  <a:pt x="2944768" y="198707"/>
                </a:lnTo>
                <a:lnTo>
                  <a:pt x="2941276" y="194581"/>
                </a:lnTo>
                <a:lnTo>
                  <a:pt x="2937468" y="189820"/>
                </a:lnTo>
                <a:lnTo>
                  <a:pt x="2934294" y="184423"/>
                </a:lnTo>
                <a:lnTo>
                  <a:pt x="2931755" y="179345"/>
                </a:lnTo>
                <a:lnTo>
                  <a:pt x="2928898" y="174266"/>
                </a:lnTo>
                <a:lnTo>
                  <a:pt x="2926676" y="168870"/>
                </a:lnTo>
                <a:lnTo>
                  <a:pt x="2924137" y="163156"/>
                </a:lnTo>
                <a:lnTo>
                  <a:pt x="2922550" y="157760"/>
                </a:lnTo>
                <a:lnTo>
                  <a:pt x="2920646" y="151729"/>
                </a:lnTo>
                <a:lnTo>
                  <a:pt x="2919376" y="146015"/>
                </a:lnTo>
                <a:lnTo>
                  <a:pt x="2918424" y="139984"/>
                </a:lnTo>
                <a:lnTo>
                  <a:pt x="2917472" y="133953"/>
                </a:lnTo>
                <a:lnTo>
                  <a:pt x="2917155" y="127922"/>
                </a:lnTo>
                <a:lnTo>
                  <a:pt x="2917155" y="121573"/>
                </a:lnTo>
                <a:lnTo>
                  <a:pt x="2917155" y="115225"/>
                </a:lnTo>
                <a:lnTo>
                  <a:pt x="2917472" y="109194"/>
                </a:lnTo>
                <a:lnTo>
                  <a:pt x="2918424" y="102845"/>
                </a:lnTo>
                <a:lnTo>
                  <a:pt x="2919376" y="97132"/>
                </a:lnTo>
                <a:lnTo>
                  <a:pt x="2920646" y="91101"/>
                </a:lnTo>
                <a:lnTo>
                  <a:pt x="2922550" y="85070"/>
                </a:lnTo>
                <a:lnTo>
                  <a:pt x="2924137" y="79674"/>
                </a:lnTo>
                <a:lnTo>
                  <a:pt x="2926676" y="74277"/>
                </a:lnTo>
                <a:lnTo>
                  <a:pt x="2928898" y="68564"/>
                </a:lnTo>
                <a:lnTo>
                  <a:pt x="2931755" y="63485"/>
                </a:lnTo>
                <a:lnTo>
                  <a:pt x="2934294" y="58406"/>
                </a:lnTo>
                <a:lnTo>
                  <a:pt x="2937468" y="53645"/>
                </a:lnTo>
                <a:lnTo>
                  <a:pt x="2941276" y="48883"/>
                </a:lnTo>
                <a:lnTo>
                  <a:pt x="2944768" y="44122"/>
                </a:lnTo>
                <a:lnTo>
                  <a:pt x="2948576" y="39678"/>
                </a:lnTo>
                <a:lnTo>
                  <a:pt x="2952703" y="35552"/>
                </a:lnTo>
                <a:lnTo>
                  <a:pt x="2956829" y="31425"/>
                </a:lnTo>
                <a:lnTo>
                  <a:pt x="2961272" y="27616"/>
                </a:lnTo>
                <a:lnTo>
                  <a:pt x="2966033" y="24124"/>
                </a:lnTo>
                <a:lnTo>
                  <a:pt x="2970794" y="20633"/>
                </a:lnTo>
                <a:lnTo>
                  <a:pt x="2975555" y="17459"/>
                </a:lnTo>
                <a:lnTo>
                  <a:pt x="2980633" y="14602"/>
                </a:lnTo>
                <a:lnTo>
                  <a:pt x="2985711" y="11745"/>
                </a:lnTo>
                <a:lnTo>
                  <a:pt x="2991107" y="9523"/>
                </a:lnTo>
                <a:lnTo>
                  <a:pt x="2996820" y="6984"/>
                </a:lnTo>
                <a:lnTo>
                  <a:pt x="3002216" y="5397"/>
                </a:lnTo>
                <a:lnTo>
                  <a:pt x="3008246" y="3492"/>
                </a:lnTo>
                <a:lnTo>
                  <a:pt x="3013959" y="2222"/>
                </a:lnTo>
                <a:lnTo>
                  <a:pt x="3019990" y="1270"/>
                </a:lnTo>
                <a:lnTo>
                  <a:pt x="3026338" y="318"/>
                </a:lnTo>
                <a:lnTo>
                  <a:pt x="3032368" y="0"/>
                </a:lnTo>
                <a:close/>
              </a:path>
            </a:pathLst>
          </a:custGeom>
          <a:solidFill>
            <a:srgbClr val="007CD0"/>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latin typeface="字魂59号-创粗黑" panose="00000500000000000000" charset="-122"/>
              <a:ea typeface="字魂59号-创粗黑" panose="00000500000000000000" charset="-122"/>
              <a:cs typeface="字魂59号-创粗黑" panose="00000500000000000000" charset="-122"/>
            </a:endParaRPr>
          </a:p>
        </p:txBody>
      </p:sp>
      <p:pic>
        <p:nvPicPr>
          <p:cNvPr id="2" name="图片 1" descr="D:\商务办公摄影图\新建文件夹 (2)\446e32b2d78a47b05e5ba2efb75eb244.jpg446e32b2d78a47b05e5ba2efb75eb244"/>
          <p:cNvPicPr>
            <a:picLocks noChangeAspect="1"/>
          </p:cNvPicPr>
          <p:nvPr/>
        </p:nvPicPr>
        <p:blipFill>
          <a:blip r:embed="rId3">
            <a:grayscl/>
          </a:blip>
          <a:srcRect l="21557" r="21557"/>
          <a:stretch>
            <a:fillRect/>
          </a:stretch>
        </p:blipFill>
        <p:spPr>
          <a:xfrm>
            <a:off x="5520690" y="1384300"/>
            <a:ext cx="2641600" cy="3081655"/>
          </a:xfrm>
          <a:prstGeom prst="rect">
            <a:avLst/>
          </a:prstGeom>
        </p:spPr>
      </p:pic>
    </p:spTree>
  </p:cSld>
  <p:clrMapOvr>
    <a:masterClrMapping/>
  </p:clrMapOvr>
  <p:transition spd="med">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8" fill="hold" nodeType="afterEffect" p14:presetBounceEnd="44000">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14:bounceEnd="44000">
                                          <p:cBhvr additive="base">
                                            <p:cTn id="30" dur="500" fill="hold"/>
                                            <p:tgtEl>
                                              <p:spTgt spid="21"/>
                                            </p:tgtEl>
                                            <p:attrNameLst>
                                              <p:attrName>ppt_x</p:attrName>
                                            </p:attrNameLst>
                                          </p:cBhvr>
                                          <p:tavLst>
                                            <p:tav tm="0">
                                              <p:val>
                                                <p:strVal val="0-#ppt_w/2"/>
                                              </p:val>
                                            </p:tav>
                                            <p:tav tm="100000">
                                              <p:val>
                                                <p:strVal val="#ppt_x"/>
                                              </p:val>
                                            </p:tav>
                                          </p:tavLst>
                                        </p:anim>
                                        <p:anim calcmode="lin" valueType="num" p14:bounceEnd="44000">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12" presetClass="entr" presetSubtype="8" fill="hold" grpId="0" nodeType="withEffect">
                                      <p:stCondLst>
                                        <p:cond delay="20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300"/>
                                            <p:tgtEl>
                                              <p:spTgt spid="24"/>
                                            </p:tgtEl>
                                            <p:attrNameLst>
                                              <p:attrName>ppt_x</p:attrName>
                                            </p:attrNameLst>
                                          </p:cBhvr>
                                          <p:tavLst>
                                            <p:tav tm="0">
                                              <p:val>
                                                <p:strVal val="#ppt_x-#ppt_w*1.125000"/>
                                              </p:val>
                                            </p:tav>
                                            <p:tav tm="100000">
                                              <p:val>
                                                <p:strVal val="#ppt_x"/>
                                              </p:val>
                                            </p:tav>
                                          </p:tavLst>
                                        </p:anim>
                                        <p:animEffect transition="in" filter="wipe(right)">
                                          <p:cBhvr>
                                            <p:cTn id="35" dur="300"/>
                                            <p:tgtEl>
                                              <p:spTgt spid="24"/>
                                            </p:tgtEl>
                                          </p:cBhvr>
                                        </p:animEffect>
                                      </p:childTnLst>
                                    </p:cTn>
                                  </p:par>
                                  <p:par>
                                    <p:cTn id="36" presetID="12" presetClass="entr" presetSubtype="8" fill="hold" grpId="0" nodeType="withEffect">
                                      <p:stCondLst>
                                        <p:cond delay="20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300"/>
                                            <p:tgtEl>
                                              <p:spTgt spid="20"/>
                                            </p:tgtEl>
                                            <p:attrNameLst>
                                              <p:attrName>ppt_x</p:attrName>
                                            </p:attrNameLst>
                                          </p:cBhvr>
                                          <p:tavLst>
                                            <p:tav tm="0">
                                              <p:val>
                                                <p:strVal val="#ppt_x-#ppt_w*1.125000"/>
                                              </p:val>
                                            </p:tav>
                                            <p:tav tm="100000">
                                              <p:val>
                                                <p:strVal val="#ppt_x"/>
                                              </p:val>
                                            </p:tav>
                                          </p:tavLst>
                                        </p:anim>
                                        <p:animEffect transition="in" filter="wipe(right)">
                                          <p:cBhvr>
                                            <p:cTn id="39" dur="300"/>
                                            <p:tgtEl>
                                              <p:spTgt spid="20"/>
                                            </p:tgtEl>
                                          </p:cBhvr>
                                        </p:animEffect>
                                      </p:childTnLst>
                                    </p:cTn>
                                  </p:par>
                                  <p:par>
                                    <p:cTn id="40" presetID="53" presetClass="entr" presetSubtype="528" fill="hold" grpId="0" nodeType="withEffect">
                                      <p:stCondLst>
                                        <p:cond delay="100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anim calcmode="lin" valueType="num">
                                          <p:cBhvr>
                                            <p:cTn id="45" dur="500" fill="hold"/>
                                            <p:tgtEl>
                                              <p:spTgt spid="25"/>
                                            </p:tgtEl>
                                            <p:attrNameLst>
                                              <p:attrName>ppt_x</p:attrName>
                                            </p:attrNameLst>
                                          </p:cBhvr>
                                          <p:tavLst>
                                            <p:tav tm="0">
                                              <p:val>
                                                <p:fltVal val="0.5"/>
                                              </p:val>
                                            </p:tav>
                                            <p:tav tm="100000">
                                              <p:val>
                                                <p:strVal val="#ppt_x"/>
                                              </p:val>
                                            </p:tav>
                                          </p:tavLst>
                                        </p:anim>
                                        <p:anim calcmode="lin" valueType="num">
                                          <p:cBhvr>
                                            <p:cTn id="46" dur="500" fill="hold"/>
                                            <p:tgtEl>
                                              <p:spTgt spid="25"/>
                                            </p:tgtEl>
                                            <p:attrNameLst>
                                              <p:attrName>ppt_y</p:attrName>
                                            </p:attrNameLst>
                                          </p:cBhvr>
                                          <p:tavLst>
                                            <p:tav tm="0">
                                              <p:val>
                                                <p:fltVal val="0.5"/>
                                              </p:val>
                                            </p:tav>
                                            <p:tav tm="100000">
                                              <p:val>
                                                <p:strVal val="#ppt_y"/>
                                              </p:val>
                                            </p:tav>
                                          </p:tavLst>
                                        </p:anim>
                                      </p:childTnLst>
                                    </p:cTn>
                                  </p:par>
                                </p:childTnLst>
                              </p:cTn>
                            </p:par>
                            <p:par>
                              <p:cTn id="47" fill="hold">
                                <p:stCondLst>
                                  <p:cond delay="1500"/>
                                </p:stCondLst>
                                <p:childTnLst>
                                  <p:par>
                                    <p:cTn id="48" presetID="2" presetClass="entr" presetSubtype="2" fill="hold" nodeType="afterEffect" p14:presetBounceEnd="44000">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14:bounceEnd="44000">
                                          <p:cBhvr additive="base">
                                            <p:cTn id="50" dur="500" fill="hold"/>
                                            <p:tgtEl>
                                              <p:spTgt spid="27"/>
                                            </p:tgtEl>
                                            <p:attrNameLst>
                                              <p:attrName>ppt_x</p:attrName>
                                            </p:attrNameLst>
                                          </p:cBhvr>
                                          <p:tavLst>
                                            <p:tav tm="0">
                                              <p:val>
                                                <p:strVal val="1+#ppt_w/2"/>
                                              </p:val>
                                            </p:tav>
                                            <p:tav tm="100000">
                                              <p:val>
                                                <p:strVal val="#ppt_x"/>
                                              </p:val>
                                            </p:tav>
                                          </p:tavLst>
                                        </p:anim>
                                        <p:anim calcmode="lin" valueType="num" p14:bounceEnd="44000">
                                          <p:cBhvr additive="base">
                                            <p:cTn id="51" dur="500" fill="hold"/>
                                            <p:tgtEl>
                                              <p:spTgt spid="27"/>
                                            </p:tgtEl>
                                            <p:attrNameLst>
                                              <p:attrName>ppt_y</p:attrName>
                                            </p:attrNameLst>
                                          </p:cBhvr>
                                          <p:tavLst>
                                            <p:tav tm="0">
                                              <p:val>
                                                <p:strVal val="#ppt_y"/>
                                              </p:val>
                                            </p:tav>
                                            <p:tav tm="100000">
                                              <p:val>
                                                <p:strVal val="#ppt_y"/>
                                              </p:val>
                                            </p:tav>
                                          </p:tavLst>
                                        </p:anim>
                                      </p:childTnLst>
                                    </p:cTn>
                                  </p:par>
                                  <p:par>
                                    <p:cTn id="52" presetID="12" presetClass="entr" presetSubtype="2" fill="hold" grpId="0" nodeType="withEffect">
                                      <p:stCondLst>
                                        <p:cond delay="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300"/>
                                            <p:tgtEl>
                                              <p:spTgt spid="26"/>
                                            </p:tgtEl>
                                            <p:attrNameLst>
                                              <p:attrName>ppt_x</p:attrName>
                                            </p:attrNameLst>
                                          </p:cBhvr>
                                          <p:tavLst>
                                            <p:tav tm="0">
                                              <p:val>
                                                <p:strVal val="#ppt_x+#ppt_w*1.125000"/>
                                              </p:val>
                                            </p:tav>
                                            <p:tav tm="100000">
                                              <p:val>
                                                <p:strVal val="#ppt_x"/>
                                              </p:val>
                                            </p:tav>
                                          </p:tavLst>
                                        </p:anim>
                                        <p:animEffect transition="in" filter="wipe(left)">
                                          <p:cBhvr>
                                            <p:cTn id="55" dur="300"/>
                                            <p:tgtEl>
                                              <p:spTgt spid="26"/>
                                            </p:tgtEl>
                                          </p:cBhvr>
                                        </p:animEffect>
                                      </p:childTnLst>
                                    </p:cTn>
                                  </p:par>
                                  <p:par>
                                    <p:cTn id="56" presetID="12" presetClass="entr" presetSubtype="2" fill="hold" grpId="0" nodeType="withEffect">
                                      <p:stCondLst>
                                        <p:cond delay="20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300"/>
                                            <p:tgtEl>
                                              <p:spTgt spid="30"/>
                                            </p:tgtEl>
                                            <p:attrNameLst>
                                              <p:attrName>ppt_x</p:attrName>
                                            </p:attrNameLst>
                                          </p:cBhvr>
                                          <p:tavLst>
                                            <p:tav tm="0">
                                              <p:val>
                                                <p:strVal val="#ppt_x+#ppt_w*1.125000"/>
                                              </p:val>
                                            </p:tav>
                                            <p:tav tm="100000">
                                              <p:val>
                                                <p:strVal val="#ppt_x"/>
                                              </p:val>
                                            </p:tav>
                                          </p:tavLst>
                                        </p:anim>
                                        <p:animEffect transition="in" filter="wipe(left)">
                                          <p:cBhvr>
                                            <p:cTn id="59" dur="300"/>
                                            <p:tgtEl>
                                              <p:spTgt spid="30"/>
                                            </p:tgtEl>
                                          </p:cBhvr>
                                        </p:animEffect>
                                      </p:childTnLst>
                                    </p:cTn>
                                  </p:par>
                                  <p:par>
                                    <p:cTn id="60" presetID="53" presetClass="entr" presetSubtype="528" fill="hold" grpId="0" nodeType="withEffect">
                                      <p:stCondLst>
                                        <p:cond delay="20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anim calcmode="lin" valueType="num">
                                          <p:cBhvr>
                                            <p:cTn id="65" dur="500" fill="hold"/>
                                            <p:tgtEl>
                                              <p:spTgt spid="31"/>
                                            </p:tgtEl>
                                            <p:attrNameLst>
                                              <p:attrName>ppt_x</p:attrName>
                                            </p:attrNameLst>
                                          </p:cBhvr>
                                          <p:tavLst>
                                            <p:tav tm="0">
                                              <p:val>
                                                <p:fltVal val="0.5"/>
                                              </p:val>
                                            </p:tav>
                                            <p:tav tm="100000">
                                              <p:val>
                                                <p:strVal val="#ppt_x"/>
                                              </p:val>
                                            </p:tav>
                                          </p:tavLst>
                                        </p:anim>
                                        <p:anim calcmode="lin" valueType="num">
                                          <p:cBhvr>
                                            <p:cTn id="66" dur="500" fill="hold"/>
                                            <p:tgtEl>
                                              <p:spTgt spid="31"/>
                                            </p:tgtEl>
                                            <p:attrNameLst>
                                              <p:attrName>ppt_y</p:attrName>
                                            </p:attrNameLst>
                                          </p:cBhvr>
                                          <p:tavLst>
                                            <p:tav tm="0">
                                              <p:val>
                                                <p:fltVal val="0.5"/>
                                              </p:val>
                                            </p:tav>
                                            <p:tav tm="100000">
                                              <p:val>
                                                <p:strVal val="#ppt_y"/>
                                              </p:val>
                                            </p:tav>
                                          </p:tavLst>
                                        </p:anim>
                                      </p:childTnLst>
                                    </p:cTn>
                                  </p:par>
                                </p:childTnLst>
                              </p:cTn>
                            </p:par>
                            <p:par>
                              <p:cTn id="67" fill="hold">
                                <p:stCondLst>
                                  <p:cond delay="2000"/>
                                </p:stCondLst>
                                <p:childTnLst>
                                  <p:par>
                                    <p:cTn id="68" presetID="2" presetClass="entr" presetSubtype="8" fill="hold" nodeType="afterEffect" p14:presetBounceEnd="44000">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14:bounceEnd="44000">
                                          <p:cBhvr additive="base">
                                            <p:cTn id="70" dur="500" fill="hold"/>
                                            <p:tgtEl>
                                              <p:spTgt spid="33"/>
                                            </p:tgtEl>
                                            <p:attrNameLst>
                                              <p:attrName>ppt_x</p:attrName>
                                            </p:attrNameLst>
                                          </p:cBhvr>
                                          <p:tavLst>
                                            <p:tav tm="0">
                                              <p:val>
                                                <p:strVal val="0-#ppt_w/2"/>
                                              </p:val>
                                            </p:tav>
                                            <p:tav tm="100000">
                                              <p:val>
                                                <p:strVal val="#ppt_x"/>
                                              </p:val>
                                            </p:tav>
                                          </p:tavLst>
                                        </p:anim>
                                        <p:anim calcmode="lin" valueType="num" p14:bounceEnd="44000">
                                          <p:cBhvr additive="base">
                                            <p:cTn id="71" dur="500" fill="hold"/>
                                            <p:tgtEl>
                                              <p:spTgt spid="33"/>
                                            </p:tgtEl>
                                            <p:attrNameLst>
                                              <p:attrName>ppt_y</p:attrName>
                                            </p:attrNameLst>
                                          </p:cBhvr>
                                          <p:tavLst>
                                            <p:tav tm="0">
                                              <p:val>
                                                <p:strVal val="#ppt_y"/>
                                              </p:val>
                                            </p:tav>
                                            <p:tav tm="100000">
                                              <p:val>
                                                <p:strVal val="#ppt_y"/>
                                              </p:val>
                                            </p:tav>
                                          </p:tavLst>
                                        </p:anim>
                                      </p:childTnLst>
                                    </p:cTn>
                                  </p:par>
                                  <p:par>
                                    <p:cTn id="72" presetID="12" presetClass="entr" presetSubtype="8" fill="hold" grpId="0" nodeType="withEffect">
                                      <p:stCondLst>
                                        <p:cond delay="2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300"/>
                                            <p:tgtEl>
                                              <p:spTgt spid="36"/>
                                            </p:tgtEl>
                                            <p:attrNameLst>
                                              <p:attrName>ppt_x</p:attrName>
                                            </p:attrNameLst>
                                          </p:cBhvr>
                                          <p:tavLst>
                                            <p:tav tm="0">
                                              <p:val>
                                                <p:strVal val="#ppt_x-#ppt_w*1.125000"/>
                                              </p:val>
                                            </p:tav>
                                            <p:tav tm="100000">
                                              <p:val>
                                                <p:strVal val="#ppt_x"/>
                                              </p:val>
                                            </p:tav>
                                          </p:tavLst>
                                        </p:anim>
                                        <p:animEffect transition="in" filter="wipe(right)">
                                          <p:cBhvr>
                                            <p:cTn id="75" dur="300"/>
                                            <p:tgtEl>
                                              <p:spTgt spid="36"/>
                                            </p:tgtEl>
                                          </p:cBhvr>
                                        </p:animEffect>
                                      </p:childTnLst>
                                    </p:cTn>
                                  </p:par>
                                  <p:par>
                                    <p:cTn id="76" presetID="12" presetClass="entr" presetSubtype="8" fill="hold" grpId="0" nodeType="withEffect">
                                      <p:stCondLst>
                                        <p:cond delay="20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300"/>
                                            <p:tgtEl>
                                              <p:spTgt spid="32"/>
                                            </p:tgtEl>
                                            <p:attrNameLst>
                                              <p:attrName>ppt_x</p:attrName>
                                            </p:attrNameLst>
                                          </p:cBhvr>
                                          <p:tavLst>
                                            <p:tav tm="0">
                                              <p:val>
                                                <p:strVal val="#ppt_x-#ppt_w*1.125000"/>
                                              </p:val>
                                            </p:tav>
                                            <p:tav tm="100000">
                                              <p:val>
                                                <p:strVal val="#ppt_x"/>
                                              </p:val>
                                            </p:tav>
                                          </p:tavLst>
                                        </p:anim>
                                        <p:animEffect transition="in" filter="wipe(right)">
                                          <p:cBhvr>
                                            <p:cTn id="79" dur="300"/>
                                            <p:tgtEl>
                                              <p:spTgt spid="32"/>
                                            </p:tgtEl>
                                          </p:cBhvr>
                                        </p:animEffect>
                                      </p:childTnLst>
                                    </p:cTn>
                                  </p:par>
                                  <p:par>
                                    <p:cTn id="80" presetID="53" presetClass="entr" presetSubtype="528" fill="hold" grpId="0" nodeType="withEffect">
                                      <p:stCondLst>
                                        <p:cond delay="600"/>
                                      </p:stCondLst>
                                      <p:childTnLst>
                                        <p:set>
                                          <p:cBhvr>
                                            <p:cTn id="81" dur="1" fill="hold">
                                              <p:stCondLst>
                                                <p:cond delay="0"/>
                                              </p:stCondLst>
                                            </p:cTn>
                                            <p:tgtEl>
                                              <p:spTgt spid="37"/>
                                            </p:tgtEl>
                                            <p:attrNameLst>
                                              <p:attrName>style.visibility</p:attrName>
                                            </p:attrNameLst>
                                          </p:cBhvr>
                                          <p:to>
                                            <p:strVal val="visible"/>
                                          </p:to>
                                        </p:set>
                                        <p:anim calcmode="lin" valueType="num">
                                          <p:cBhvr>
                                            <p:cTn id="82" dur="500" fill="hold"/>
                                            <p:tgtEl>
                                              <p:spTgt spid="37"/>
                                            </p:tgtEl>
                                            <p:attrNameLst>
                                              <p:attrName>ppt_w</p:attrName>
                                            </p:attrNameLst>
                                          </p:cBhvr>
                                          <p:tavLst>
                                            <p:tav tm="0">
                                              <p:val>
                                                <p:fltVal val="0"/>
                                              </p:val>
                                            </p:tav>
                                            <p:tav tm="100000">
                                              <p:val>
                                                <p:strVal val="#ppt_w"/>
                                              </p:val>
                                            </p:tav>
                                          </p:tavLst>
                                        </p:anim>
                                        <p:anim calcmode="lin" valueType="num">
                                          <p:cBhvr>
                                            <p:cTn id="83" dur="500" fill="hold"/>
                                            <p:tgtEl>
                                              <p:spTgt spid="37"/>
                                            </p:tgtEl>
                                            <p:attrNameLst>
                                              <p:attrName>ppt_h</p:attrName>
                                            </p:attrNameLst>
                                          </p:cBhvr>
                                          <p:tavLst>
                                            <p:tav tm="0">
                                              <p:val>
                                                <p:fltVal val="0"/>
                                              </p:val>
                                            </p:tav>
                                            <p:tav tm="100000">
                                              <p:val>
                                                <p:strVal val="#ppt_h"/>
                                              </p:val>
                                            </p:tav>
                                          </p:tavLst>
                                        </p:anim>
                                        <p:animEffect transition="in" filter="fade">
                                          <p:cBhvr>
                                            <p:cTn id="84" dur="500"/>
                                            <p:tgtEl>
                                              <p:spTgt spid="37"/>
                                            </p:tgtEl>
                                          </p:cBhvr>
                                        </p:animEffect>
                                        <p:anim calcmode="lin" valueType="num">
                                          <p:cBhvr>
                                            <p:cTn id="85" dur="500" fill="hold"/>
                                            <p:tgtEl>
                                              <p:spTgt spid="37"/>
                                            </p:tgtEl>
                                            <p:attrNameLst>
                                              <p:attrName>ppt_x</p:attrName>
                                            </p:attrNameLst>
                                          </p:cBhvr>
                                          <p:tavLst>
                                            <p:tav tm="0">
                                              <p:val>
                                                <p:fltVal val="0.5"/>
                                              </p:val>
                                            </p:tav>
                                            <p:tav tm="100000">
                                              <p:val>
                                                <p:strVal val="#ppt_x"/>
                                              </p:val>
                                            </p:tav>
                                          </p:tavLst>
                                        </p:anim>
                                        <p:anim calcmode="lin" valueType="num">
                                          <p:cBhvr>
                                            <p:cTn id="86" dur="5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0" grpId="0"/>
          <p:bldP spid="24" grpId="0"/>
          <p:bldP spid="25" grpId="0" animBg="1"/>
          <p:bldP spid="26" grpId="0"/>
          <p:bldP spid="30" grpId="0"/>
          <p:bldP spid="31" grpId="0" animBg="1"/>
          <p:bldP spid="32" grpId="0"/>
          <p:bldP spid="36" grpId="0"/>
          <p:bldP spid="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 presetClass="entr" presetSubtype="8"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12" presetClass="entr" presetSubtype="8" fill="hold" grpId="0" nodeType="withEffect">
                                      <p:stCondLst>
                                        <p:cond delay="20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300"/>
                                            <p:tgtEl>
                                              <p:spTgt spid="24"/>
                                            </p:tgtEl>
                                            <p:attrNameLst>
                                              <p:attrName>ppt_x</p:attrName>
                                            </p:attrNameLst>
                                          </p:cBhvr>
                                          <p:tavLst>
                                            <p:tav tm="0">
                                              <p:val>
                                                <p:strVal val="#ppt_x-#ppt_w*1.125000"/>
                                              </p:val>
                                            </p:tav>
                                            <p:tav tm="100000">
                                              <p:val>
                                                <p:strVal val="#ppt_x"/>
                                              </p:val>
                                            </p:tav>
                                          </p:tavLst>
                                        </p:anim>
                                        <p:animEffect transition="in" filter="wipe(right)">
                                          <p:cBhvr>
                                            <p:cTn id="35" dur="300"/>
                                            <p:tgtEl>
                                              <p:spTgt spid="24"/>
                                            </p:tgtEl>
                                          </p:cBhvr>
                                        </p:animEffect>
                                      </p:childTnLst>
                                    </p:cTn>
                                  </p:par>
                                  <p:par>
                                    <p:cTn id="36" presetID="12" presetClass="entr" presetSubtype="8" fill="hold" grpId="0" nodeType="withEffect">
                                      <p:stCondLst>
                                        <p:cond delay="20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300"/>
                                            <p:tgtEl>
                                              <p:spTgt spid="20"/>
                                            </p:tgtEl>
                                            <p:attrNameLst>
                                              <p:attrName>ppt_x</p:attrName>
                                            </p:attrNameLst>
                                          </p:cBhvr>
                                          <p:tavLst>
                                            <p:tav tm="0">
                                              <p:val>
                                                <p:strVal val="#ppt_x-#ppt_w*1.125000"/>
                                              </p:val>
                                            </p:tav>
                                            <p:tav tm="100000">
                                              <p:val>
                                                <p:strVal val="#ppt_x"/>
                                              </p:val>
                                            </p:tav>
                                          </p:tavLst>
                                        </p:anim>
                                        <p:animEffect transition="in" filter="wipe(right)">
                                          <p:cBhvr>
                                            <p:cTn id="39" dur="300"/>
                                            <p:tgtEl>
                                              <p:spTgt spid="20"/>
                                            </p:tgtEl>
                                          </p:cBhvr>
                                        </p:animEffect>
                                      </p:childTnLst>
                                    </p:cTn>
                                  </p:par>
                                  <p:par>
                                    <p:cTn id="40" presetID="53" presetClass="entr" presetSubtype="528" fill="hold" grpId="0" nodeType="withEffect">
                                      <p:stCondLst>
                                        <p:cond delay="100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anim calcmode="lin" valueType="num">
                                          <p:cBhvr>
                                            <p:cTn id="45" dur="500" fill="hold"/>
                                            <p:tgtEl>
                                              <p:spTgt spid="25"/>
                                            </p:tgtEl>
                                            <p:attrNameLst>
                                              <p:attrName>ppt_x</p:attrName>
                                            </p:attrNameLst>
                                          </p:cBhvr>
                                          <p:tavLst>
                                            <p:tav tm="0">
                                              <p:val>
                                                <p:fltVal val="0.5"/>
                                              </p:val>
                                            </p:tav>
                                            <p:tav tm="100000">
                                              <p:val>
                                                <p:strVal val="#ppt_x"/>
                                              </p:val>
                                            </p:tav>
                                          </p:tavLst>
                                        </p:anim>
                                        <p:anim calcmode="lin" valueType="num">
                                          <p:cBhvr>
                                            <p:cTn id="46" dur="500" fill="hold"/>
                                            <p:tgtEl>
                                              <p:spTgt spid="25"/>
                                            </p:tgtEl>
                                            <p:attrNameLst>
                                              <p:attrName>ppt_y</p:attrName>
                                            </p:attrNameLst>
                                          </p:cBhvr>
                                          <p:tavLst>
                                            <p:tav tm="0">
                                              <p:val>
                                                <p:fltVal val="0.5"/>
                                              </p:val>
                                            </p:tav>
                                            <p:tav tm="100000">
                                              <p:val>
                                                <p:strVal val="#ppt_y"/>
                                              </p:val>
                                            </p:tav>
                                          </p:tavLst>
                                        </p:anim>
                                      </p:childTnLst>
                                    </p:cTn>
                                  </p:par>
                                </p:childTnLst>
                              </p:cTn>
                            </p:par>
                            <p:par>
                              <p:cTn id="47" fill="hold">
                                <p:stCondLst>
                                  <p:cond delay="1500"/>
                                </p:stCondLst>
                                <p:childTnLst>
                                  <p:par>
                                    <p:cTn id="48" presetID="2" presetClass="entr" presetSubtype="2"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additive="base">
                                            <p:cTn id="50" dur="500" fill="hold"/>
                                            <p:tgtEl>
                                              <p:spTgt spid="27"/>
                                            </p:tgtEl>
                                            <p:attrNameLst>
                                              <p:attrName>ppt_x</p:attrName>
                                            </p:attrNameLst>
                                          </p:cBhvr>
                                          <p:tavLst>
                                            <p:tav tm="0">
                                              <p:val>
                                                <p:strVal val="1+#ppt_w/2"/>
                                              </p:val>
                                            </p:tav>
                                            <p:tav tm="100000">
                                              <p:val>
                                                <p:strVal val="#ppt_x"/>
                                              </p:val>
                                            </p:tav>
                                          </p:tavLst>
                                        </p:anim>
                                        <p:anim calcmode="lin" valueType="num">
                                          <p:cBhvr additive="base">
                                            <p:cTn id="51" dur="500" fill="hold"/>
                                            <p:tgtEl>
                                              <p:spTgt spid="27"/>
                                            </p:tgtEl>
                                            <p:attrNameLst>
                                              <p:attrName>ppt_y</p:attrName>
                                            </p:attrNameLst>
                                          </p:cBhvr>
                                          <p:tavLst>
                                            <p:tav tm="0">
                                              <p:val>
                                                <p:strVal val="#ppt_y"/>
                                              </p:val>
                                            </p:tav>
                                            <p:tav tm="100000">
                                              <p:val>
                                                <p:strVal val="#ppt_y"/>
                                              </p:val>
                                            </p:tav>
                                          </p:tavLst>
                                        </p:anim>
                                      </p:childTnLst>
                                    </p:cTn>
                                  </p:par>
                                  <p:par>
                                    <p:cTn id="52" presetID="12" presetClass="entr" presetSubtype="2" fill="hold" grpId="0" nodeType="withEffect">
                                      <p:stCondLst>
                                        <p:cond delay="2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300"/>
                                            <p:tgtEl>
                                              <p:spTgt spid="26"/>
                                            </p:tgtEl>
                                            <p:attrNameLst>
                                              <p:attrName>ppt_x</p:attrName>
                                            </p:attrNameLst>
                                          </p:cBhvr>
                                          <p:tavLst>
                                            <p:tav tm="0">
                                              <p:val>
                                                <p:strVal val="#ppt_x+#ppt_w*1.125000"/>
                                              </p:val>
                                            </p:tav>
                                            <p:tav tm="100000">
                                              <p:val>
                                                <p:strVal val="#ppt_x"/>
                                              </p:val>
                                            </p:tav>
                                          </p:tavLst>
                                        </p:anim>
                                        <p:animEffect transition="in" filter="wipe(left)">
                                          <p:cBhvr>
                                            <p:cTn id="55" dur="300"/>
                                            <p:tgtEl>
                                              <p:spTgt spid="26"/>
                                            </p:tgtEl>
                                          </p:cBhvr>
                                        </p:animEffect>
                                      </p:childTnLst>
                                    </p:cTn>
                                  </p:par>
                                  <p:par>
                                    <p:cTn id="56" presetID="12" presetClass="entr" presetSubtype="2" fill="hold" grpId="0" nodeType="withEffect">
                                      <p:stCondLst>
                                        <p:cond delay="20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300"/>
                                            <p:tgtEl>
                                              <p:spTgt spid="30"/>
                                            </p:tgtEl>
                                            <p:attrNameLst>
                                              <p:attrName>ppt_x</p:attrName>
                                            </p:attrNameLst>
                                          </p:cBhvr>
                                          <p:tavLst>
                                            <p:tav tm="0">
                                              <p:val>
                                                <p:strVal val="#ppt_x+#ppt_w*1.125000"/>
                                              </p:val>
                                            </p:tav>
                                            <p:tav tm="100000">
                                              <p:val>
                                                <p:strVal val="#ppt_x"/>
                                              </p:val>
                                            </p:tav>
                                          </p:tavLst>
                                        </p:anim>
                                        <p:animEffect transition="in" filter="wipe(left)">
                                          <p:cBhvr>
                                            <p:cTn id="59" dur="300"/>
                                            <p:tgtEl>
                                              <p:spTgt spid="30"/>
                                            </p:tgtEl>
                                          </p:cBhvr>
                                        </p:animEffect>
                                      </p:childTnLst>
                                    </p:cTn>
                                  </p:par>
                                  <p:par>
                                    <p:cTn id="60" presetID="53" presetClass="entr" presetSubtype="528" fill="hold" grpId="0" nodeType="withEffect">
                                      <p:stCondLst>
                                        <p:cond delay="200"/>
                                      </p:stCondLst>
                                      <p:childTnLst>
                                        <p:set>
                                          <p:cBhvr>
                                            <p:cTn id="61" dur="1" fill="hold">
                                              <p:stCondLst>
                                                <p:cond delay="0"/>
                                              </p:stCondLst>
                                            </p:cTn>
                                            <p:tgtEl>
                                              <p:spTgt spid="31"/>
                                            </p:tgtEl>
                                            <p:attrNameLst>
                                              <p:attrName>style.visibility</p:attrName>
                                            </p:attrNameLst>
                                          </p:cBhvr>
                                          <p:to>
                                            <p:strVal val="visible"/>
                                          </p:to>
                                        </p:set>
                                        <p:anim calcmode="lin" valueType="num">
                                          <p:cBhvr>
                                            <p:cTn id="62" dur="500" fill="hold"/>
                                            <p:tgtEl>
                                              <p:spTgt spid="31"/>
                                            </p:tgtEl>
                                            <p:attrNameLst>
                                              <p:attrName>ppt_w</p:attrName>
                                            </p:attrNameLst>
                                          </p:cBhvr>
                                          <p:tavLst>
                                            <p:tav tm="0">
                                              <p:val>
                                                <p:fltVal val="0"/>
                                              </p:val>
                                            </p:tav>
                                            <p:tav tm="100000">
                                              <p:val>
                                                <p:strVal val="#ppt_w"/>
                                              </p:val>
                                            </p:tav>
                                          </p:tavLst>
                                        </p:anim>
                                        <p:anim calcmode="lin" valueType="num">
                                          <p:cBhvr>
                                            <p:cTn id="63" dur="500" fill="hold"/>
                                            <p:tgtEl>
                                              <p:spTgt spid="31"/>
                                            </p:tgtEl>
                                            <p:attrNameLst>
                                              <p:attrName>ppt_h</p:attrName>
                                            </p:attrNameLst>
                                          </p:cBhvr>
                                          <p:tavLst>
                                            <p:tav tm="0">
                                              <p:val>
                                                <p:fltVal val="0"/>
                                              </p:val>
                                            </p:tav>
                                            <p:tav tm="100000">
                                              <p:val>
                                                <p:strVal val="#ppt_h"/>
                                              </p:val>
                                            </p:tav>
                                          </p:tavLst>
                                        </p:anim>
                                        <p:animEffect transition="in" filter="fade">
                                          <p:cBhvr>
                                            <p:cTn id="64" dur="500"/>
                                            <p:tgtEl>
                                              <p:spTgt spid="31"/>
                                            </p:tgtEl>
                                          </p:cBhvr>
                                        </p:animEffect>
                                        <p:anim calcmode="lin" valueType="num">
                                          <p:cBhvr>
                                            <p:cTn id="65" dur="500" fill="hold"/>
                                            <p:tgtEl>
                                              <p:spTgt spid="31"/>
                                            </p:tgtEl>
                                            <p:attrNameLst>
                                              <p:attrName>ppt_x</p:attrName>
                                            </p:attrNameLst>
                                          </p:cBhvr>
                                          <p:tavLst>
                                            <p:tav tm="0">
                                              <p:val>
                                                <p:fltVal val="0.5"/>
                                              </p:val>
                                            </p:tav>
                                            <p:tav tm="100000">
                                              <p:val>
                                                <p:strVal val="#ppt_x"/>
                                              </p:val>
                                            </p:tav>
                                          </p:tavLst>
                                        </p:anim>
                                        <p:anim calcmode="lin" valueType="num">
                                          <p:cBhvr>
                                            <p:cTn id="66" dur="500" fill="hold"/>
                                            <p:tgtEl>
                                              <p:spTgt spid="31"/>
                                            </p:tgtEl>
                                            <p:attrNameLst>
                                              <p:attrName>ppt_y</p:attrName>
                                            </p:attrNameLst>
                                          </p:cBhvr>
                                          <p:tavLst>
                                            <p:tav tm="0">
                                              <p:val>
                                                <p:fltVal val="0.5"/>
                                              </p:val>
                                            </p:tav>
                                            <p:tav tm="100000">
                                              <p:val>
                                                <p:strVal val="#ppt_y"/>
                                              </p:val>
                                            </p:tav>
                                          </p:tavLst>
                                        </p:anim>
                                      </p:childTnLst>
                                    </p:cTn>
                                  </p:par>
                                </p:childTnLst>
                              </p:cTn>
                            </p:par>
                            <p:par>
                              <p:cTn id="67" fill="hold">
                                <p:stCondLst>
                                  <p:cond delay="2000"/>
                                </p:stCondLst>
                                <p:childTnLst>
                                  <p:par>
                                    <p:cTn id="68" presetID="2" presetClass="entr" presetSubtype="8" fill="hold" nodeType="after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500" fill="hold"/>
                                            <p:tgtEl>
                                              <p:spTgt spid="33"/>
                                            </p:tgtEl>
                                            <p:attrNameLst>
                                              <p:attrName>ppt_x</p:attrName>
                                            </p:attrNameLst>
                                          </p:cBhvr>
                                          <p:tavLst>
                                            <p:tav tm="0">
                                              <p:val>
                                                <p:strVal val="0-#ppt_w/2"/>
                                              </p:val>
                                            </p:tav>
                                            <p:tav tm="100000">
                                              <p:val>
                                                <p:strVal val="#ppt_x"/>
                                              </p:val>
                                            </p:tav>
                                          </p:tavLst>
                                        </p:anim>
                                        <p:anim calcmode="lin" valueType="num">
                                          <p:cBhvr additive="base">
                                            <p:cTn id="71" dur="500" fill="hold"/>
                                            <p:tgtEl>
                                              <p:spTgt spid="33"/>
                                            </p:tgtEl>
                                            <p:attrNameLst>
                                              <p:attrName>ppt_y</p:attrName>
                                            </p:attrNameLst>
                                          </p:cBhvr>
                                          <p:tavLst>
                                            <p:tav tm="0">
                                              <p:val>
                                                <p:strVal val="#ppt_y"/>
                                              </p:val>
                                            </p:tav>
                                            <p:tav tm="100000">
                                              <p:val>
                                                <p:strVal val="#ppt_y"/>
                                              </p:val>
                                            </p:tav>
                                          </p:tavLst>
                                        </p:anim>
                                      </p:childTnLst>
                                    </p:cTn>
                                  </p:par>
                                  <p:par>
                                    <p:cTn id="72" presetID="12" presetClass="entr" presetSubtype="8" fill="hold" grpId="0" nodeType="withEffect">
                                      <p:stCondLst>
                                        <p:cond delay="2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300"/>
                                            <p:tgtEl>
                                              <p:spTgt spid="36"/>
                                            </p:tgtEl>
                                            <p:attrNameLst>
                                              <p:attrName>ppt_x</p:attrName>
                                            </p:attrNameLst>
                                          </p:cBhvr>
                                          <p:tavLst>
                                            <p:tav tm="0">
                                              <p:val>
                                                <p:strVal val="#ppt_x-#ppt_w*1.125000"/>
                                              </p:val>
                                            </p:tav>
                                            <p:tav tm="100000">
                                              <p:val>
                                                <p:strVal val="#ppt_x"/>
                                              </p:val>
                                            </p:tav>
                                          </p:tavLst>
                                        </p:anim>
                                        <p:animEffect transition="in" filter="wipe(right)">
                                          <p:cBhvr>
                                            <p:cTn id="75" dur="300"/>
                                            <p:tgtEl>
                                              <p:spTgt spid="36"/>
                                            </p:tgtEl>
                                          </p:cBhvr>
                                        </p:animEffect>
                                      </p:childTnLst>
                                    </p:cTn>
                                  </p:par>
                                  <p:par>
                                    <p:cTn id="76" presetID="12" presetClass="entr" presetSubtype="8" fill="hold" grpId="0" nodeType="withEffect">
                                      <p:stCondLst>
                                        <p:cond delay="20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300"/>
                                            <p:tgtEl>
                                              <p:spTgt spid="32"/>
                                            </p:tgtEl>
                                            <p:attrNameLst>
                                              <p:attrName>ppt_x</p:attrName>
                                            </p:attrNameLst>
                                          </p:cBhvr>
                                          <p:tavLst>
                                            <p:tav tm="0">
                                              <p:val>
                                                <p:strVal val="#ppt_x-#ppt_w*1.125000"/>
                                              </p:val>
                                            </p:tav>
                                            <p:tav tm="100000">
                                              <p:val>
                                                <p:strVal val="#ppt_x"/>
                                              </p:val>
                                            </p:tav>
                                          </p:tavLst>
                                        </p:anim>
                                        <p:animEffect transition="in" filter="wipe(right)">
                                          <p:cBhvr>
                                            <p:cTn id="79" dur="300"/>
                                            <p:tgtEl>
                                              <p:spTgt spid="32"/>
                                            </p:tgtEl>
                                          </p:cBhvr>
                                        </p:animEffect>
                                      </p:childTnLst>
                                    </p:cTn>
                                  </p:par>
                                  <p:par>
                                    <p:cTn id="80" presetID="53" presetClass="entr" presetSubtype="528" fill="hold" grpId="0" nodeType="withEffect">
                                      <p:stCondLst>
                                        <p:cond delay="600"/>
                                      </p:stCondLst>
                                      <p:childTnLst>
                                        <p:set>
                                          <p:cBhvr>
                                            <p:cTn id="81" dur="1" fill="hold">
                                              <p:stCondLst>
                                                <p:cond delay="0"/>
                                              </p:stCondLst>
                                            </p:cTn>
                                            <p:tgtEl>
                                              <p:spTgt spid="37"/>
                                            </p:tgtEl>
                                            <p:attrNameLst>
                                              <p:attrName>style.visibility</p:attrName>
                                            </p:attrNameLst>
                                          </p:cBhvr>
                                          <p:to>
                                            <p:strVal val="visible"/>
                                          </p:to>
                                        </p:set>
                                        <p:anim calcmode="lin" valueType="num">
                                          <p:cBhvr>
                                            <p:cTn id="82" dur="500" fill="hold"/>
                                            <p:tgtEl>
                                              <p:spTgt spid="37"/>
                                            </p:tgtEl>
                                            <p:attrNameLst>
                                              <p:attrName>ppt_w</p:attrName>
                                            </p:attrNameLst>
                                          </p:cBhvr>
                                          <p:tavLst>
                                            <p:tav tm="0">
                                              <p:val>
                                                <p:fltVal val="0"/>
                                              </p:val>
                                            </p:tav>
                                            <p:tav tm="100000">
                                              <p:val>
                                                <p:strVal val="#ppt_w"/>
                                              </p:val>
                                            </p:tav>
                                          </p:tavLst>
                                        </p:anim>
                                        <p:anim calcmode="lin" valueType="num">
                                          <p:cBhvr>
                                            <p:cTn id="83" dur="500" fill="hold"/>
                                            <p:tgtEl>
                                              <p:spTgt spid="37"/>
                                            </p:tgtEl>
                                            <p:attrNameLst>
                                              <p:attrName>ppt_h</p:attrName>
                                            </p:attrNameLst>
                                          </p:cBhvr>
                                          <p:tavLst>
                                            <p:tav tm="0">
                                              <p:val>
                                                <p:fltVal val="0"/>
                                              </p:val>
                                            </p:tav>
                                            <p:tav tm="100000">
                                              <p:val>
                                                <p:strVal val="#ppt_h"/>
                                              </p:val>
                                            </p:tav>
                                          </p:tavLst>
                                        </p:anim>
                                        <p:animEffect transition="in" filter="fade">
                                          <p:cBhvr>
                                            <p:cTn id="84" dur="500"/>
                                            <p:tgtEl>
                                              <p:spTgt spid="37"/>
                                            </p:tgtEl>
                                          </p:cBhvr>
                                        </p:animEffect>
                                        <p:anim calcmode="lin" valueType="num">
                                          <p:cBhvr>
                                            <p:cTn id="85" dur="500" fill="hold"/>
                                            <p:tgtEl>
                                              <p:spTgt spid="37"/>
                                            </p:tgtEl>
                                            <p:attrNameLst>
                                              <p:attrName>ppt_x</p:attrName>
                                            </p:attrNameLst>
                                          </p:cBhvr>
                                          <p:tavLst>
                                            <p:tav tm="0">
                                              <p:val>
                                                <p:fltVal val="0.5"/>
                                              </p:val>
                                            </p:tav>
                                            <p:tav tm="100000">
                                              <p:val>
                                                <p:strVal val="#ppt_x"/>
                                              </p:val>
                                            </p:tav>
                                          </p:tavLst>
                                        </p:anim>
                                        <p:anim calcmode="lin" valueType="num">
                                          <p:cBhvr>
                                            <p:cTn id="86" dur="500" fill="hold"/>
                                            <p:tgtEl>
                                              <p:spTgt spid="3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20" grpId="0"/>
          <p:bldP spid="24" grpId="0"/>
          <p:bldP spid="25" grpId="0" animBg="1"/>
          <p:bldP spid="26" grpId="0"/>
          <p:bldP spid="30" grpId="0"/>
          <p:bldP spid="31" grpId="0" animBg="1"/>
          <p:bldP spid="32" grpId="0"/>
          <p:bldP spid="36" grpId="0"/>
          <p:bldP spid="37"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8" name="直接连接符 287"/>
          <p:cNvCxnSpPr/>
          <p:nvPr/>
        </p:nvCxnSpPr>
        <p:spPr>
          <a:xfrm>
            <a:off x="1835696" y="2147653"/>
            <a:ext cx="5396291"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671449" y="2650850"/>
            <a:ext cx="2570177" cy="85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4271613" y="2671017"/>
            <a:ext cx="109247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a:off x="6071583" y="2675257"/>
            <a:ext cx="244864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577134" y="1576570"/>
            <a:ext cx="10137" cy="10944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7207343" y="2147653"/>
            <a:ext cx="5069" cy="5233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1852738" y="2147653"/>
            <a:ext cx="5069" cy="5233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94142" y="2651709"/>
            <a:ext cx="200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1410658" y="2651709"/>
            <a:ext cx="17025" cy="129614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2319939" y="2651709"/>
            <a:ext cx="2319"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3215248" y="2651709"/>
            <a:ext cx="2911" cy="129279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4272173" y="2671017"/>
            <a:ext cx="17055"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5354816" y="2672876"/>
            <a:ext cx="9272" cy="127800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6071583" y="2671017"/>
            <a:ext cx="0" cy="127348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6774916" y="2675257"/>
            <a:ext cx="0" cy="12847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flipH="1">
            <a:off x="7665723" y="2673023"/>
            <a:ext cx="1" cy="127148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8522916" y="2675257"/>
            <a:ext cx="4681" cy="128175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05" name="组合 304"/>
          <p:cNvGrpSpPr/>
          <p:nvPr/>
        </p:nvGrpSpPr>
        <p:grpSpPr>
          <a:xfrm>
            <a:off x="6732240" y="2187785"/>
            <a:ext cx="982514" cy="313311"/>
            <a:chOff x="814328" y="3219334"/>
            <a:chExt cx="1356392" cy="432536"/>
          </a:xfrm>
        </p:grpSpPr>
        <p:grpSp>
          <p:nvGrpSpPr>
            <p:cNvPr id="306" name="组合 30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08" name="圆角矩形 30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09" name="圆角矩形 308"/>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07" name="TextBox 306"/>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销售总监</a:t>
              </a:r>
              <a:endParaRPr lang="zh-CN"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10" name="组合 309"/>
          <p:cNvGrpSpPr/>
          <p:nvPr/>
        </p:nvGrpSpPr>
        <p:grpSpPr>
          <a:xfrm>
            <a:off x="1376721" y="2209799"/>
            <a:ext cx="982514" cy="313311"/>
            <a:chOff x="814328" y="3219334"/>
            <a:chExt cx="1356392" cy="432536"/>
          </a:xfrm>
        </p:grpSpPr>
        <p:grpSp>
          <p:nvGrpSpPr>
            <p:cNvPr id="311" name="组合 310"/>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13" name="圆角矩形 31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14" name="圆角矩形 31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12" name="TextBox 311"/>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产品总监</a:t>
              </a:r>
              <a:endParaRPr lang="zh-CN"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15" name="组合 314"/>
          <p:cNvGrpSpPr/>
          <p:nvPr/>
        </p:nvGrpSpPr>
        <p:grpSpPr>
          <a:xfrm rot="5400000">
            <a:off x="204752" y="3711977"/>
            <a:ext cx="982800" cy="313200"/>
            <a:chOff x="352124" y="3681535"/>
            <a:chExt cx="1356787" cy="432383"/>
          </a:xfrm>
        </p:grpSpPr>
        <p:grpSp>
          <p:nvGrpSpPr>
            <p:cNvPr id="316" name="组合 31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8" name="圆角矩形 31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19" name="圆角矩形 318"/>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17" name="TextBox 316"/>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研发部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20" name="组合 319"/>
          <p:cNvGrpSpPr/>
          <p:nvPr/>
        </p:nvGrpSpPr>
        <p:grpSpPr>
          <a:xfrm rot="5400000">
            <a:off x="924832" y="3708094"/>
            <a:ext cx="982800" cy="313200"/>
            <a:chOff x="352124" y="3681535"/>
            <a:chExt cx="1356787" cy="432383"/>
          </a:xfrm>
        </p:grpSpPr>
        <p:grpSp>
          <p:nvGrpSpPr>
            <p:cNvPr id="321" name="组合 32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3" name="圆角矩形 32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24" name="圆角矩形 323"/>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22" name="TextBox 321"/>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资料部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25" name="组合 324"/>
          <p:cNvGrpSpPr/>
          <p:nvPr/>
        </p:nvGrpSpPr>
        <p:grpSpPr>
          <a:xfrm rot="5400000">
            <a:off x="1827024" y="3711977"/>
            <a:ext cx="982800" cy="313200"/>
            <a:chOff x="352124" y="3681535"/>
            <a:chExt cx="1356787" cy="432383"/>
          </a:xfrm>
        </p:grpSpPr>
        <p:grpSp>
          <p:nvGrpSpPr>
            <p:cNvPr id="326" name="组合 32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8" name="圆角矩形 32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29" name="圆角矩形 328"/>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27" name="TextBox 326"/>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生产部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30" name="组合 329"/>
          <p:cNvGrpSpPr/>
          <p:nvPr/>
        </p:nvGrpSpPr>
        <p:grpSpPr>
          <a:xfrm rot="5400000">
            <a:off x="2725032" y="3708970"/>
            <a:ext cx="982800" cy="313200"/>
            <a:chOff x="352124" y="3681535"/>
            <a:chExt cx="1356787" cy="432383"/>
          </a:xfrm>
        </p:grpSpPr>
        <p:grpSp>
          <p:nvGrpSpPr>
            <p:cNvPr id="331" name="组合 33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3" name="圆角矩形 33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34" name="圆角矩形 333"/>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32" name="TextBox 331"/>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质管部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35" name="组合 334"/>
          <p:cNvGrpSpPr/>
          <p:nvPr/>
        </p:nvGrpSpPr>
        <p:grpSpPr>
          <a:xfrm rot="5400000">
            <a:off x="3793734" y="3706589"/>
            <a:ext cx="982800" cy="313200"/>
            <a:chOff x="352124" y="3681535"/>
            <a:chExt cx="1356787" cy="432383"/>
          </a:xfrm>
        </p:grpSpPr>
        <p:grpSp>
          <p:nvGrpSpPr>
            <p:cNvPr id="336" name="组合 33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8" name="圆角矩形 33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39" name="圆角矩形 338"/>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37" name="TextBox 336"/>
            <p:cNvSpPr txBox="1"/>
            <p:nvPr/>
          </p:nvSpPr>
          <p:spPr>
            <a:xfrm rot="16200000">
              <a:off x="863267" y="3313496"/>
              <a:ext cx="329432" cy="116846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行政人事部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40" name="组合 339"/>
          <p:cNvGrpSpPr/>
          <p:nvPr/>
        </p:nvGrpSpPr>
        <p:grpSpPr>
          <a:xfrm rot="5400000">
            <a:off x="4860104" y="3708094"/>
            <a:ext cx="982800" cy="313200"/>
            <a:chOff x="352124" y="3681535"/>
            <a:chExt cx="1356787" cy="432383"/>
          </a:xfrm>
        </p:grpSpPr>
        <p:grpSp>
          <p:nvGrpSpPr>
            <p:cNvPr id="341" name="组合 34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3" name="圆角矩形 34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44" name="圆角矩形 343"/>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42" name="TextBox 341"/>
            <p:cNvSpPr txBox="1"/>
            <p:nvPr/>
          </p:nvSpPr>
          <p:spPr>
            <a:xfrm rot="16200000">
              <a:off x="861188" y="3313495"/>
              <a:ext cx="329432" cy="1168464"/>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信息管理部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45" name="组合 344"/>
          <p:cNvGrpSpPr/>
          <p:nvPr/>
        </p:nvGrpSpPr>
        <p:grpSpPr>
          <a:xfrm rot="5400000">
            <a:off x="5580184" y="3711977"/>
            <a:ext cx="982800" cy="313200"/>
            <a:chOff x="352124" y="3681535"/>
            <a:chExt cx="1356787" cy="432383"/>
          </a:xfrm>
        </p:grpSpPr>
        <p:grpSp>
          <p:nvGrpSpPr>
            <p:cNvPr id="346" name="组合 34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8" name="圆角矩形 34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49" name="圆角矩形 348"/>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47" name="TextBox 346"/>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财务部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50" name="组合 349"/>
          <p:cNvGrpSpPr/>
          <p:nvPr/>
        </p:nvGrpSpPr>
        <p:grpSpPr>
          <a:xfrm rot="5400000">
            <a:off x="6286514" y="3708970"/>
            <a:ext cx="982800" cy="313200"/>
            <a:chOff x="352124" y="3681535"/>
            <a:chExt cx="1356787" cy="432383"/>
          </a:xfrm>
        </p:grpSpPr>
        <p:grpSp>
          <p:nvGrpSpPr>
            <p:cNvPr id="351" name="组合 35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3" name="圆角矩形 35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54" name="圆角矩形 353"/>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52" name="TextBox 351"/>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股份部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55" name="组合 354"/>
          <p:cNvGrpSpPr/>
          <p:nvPr/>
        </p:nvGrpSpPr>
        <p:grpSpPr>
          <a:xfrm rot="5400000">
            <a:off x="7168903" y="3710475"/>
            <a:ext cx="982800" cy="313200"/>
            <a:chOff x="352124" y="3681535"/>
            <a:chExt cx="1356787" cy="432383"/>
          </a:xfrm>
        </p:grpSpPr>
        <p:grpSp>
          <p:nvGrpSpPr>
            <p:cNvPr id="356" name="组合 355"/>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8" name="圆角矩形 357"/>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59" name="圆角矩形 358"/>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57" name="TextBox 356"/>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营销部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60" name="组合 359"/>
          <p:cNvGrpSpPr/>
          <p:nvPr/>
        </p:nvGrpSpPr>
        <p:grpSpPr>
          <a:xfrm rot="5400000">
            <a:off x="8028456" y="3711977"/>
            <a:ext cx="982800" cy="313200"/>
            <a:chOff x="352124" y="3681535"/>
            <a:chExt cx="1356787" cy="432383"/>
          </a:xfrm>
        </p:grpSpPr>
        <p:grpSp>
          <p:nvGrpSpPr>
            <p:cNvPr id="361" name="组合 360"/>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63" name="圆角矩形 362"/>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64" name="圆角矩形 363"/>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62" name="TextBox 361"/>
            <p:cNvSpPr txBox="1"/>
            <p:nvPr/>
          </p:nvSpPr>
          <p:spPr>
            <a:xfrm rot="16200000">
              <a:off x="812131" y="3547189"/>
              <a:ext cx="329432" cy="7010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zh-CN" sz="11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国际部</a:t>
              </a:r>
              <a:endParaRPr lang="zh-CN" altLang="zh-CN" sz="1800" b="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65" name="组合 364"/>
          <p:cNvGrpSpPr/>
          <p:nvPr/>
        </p:nvGrpSpPr>
        <p:grpSpPr>
          <a:xfrm>
            <a:off x="4083529" y="1331263"/>
            <a:ext cx="982514" cy="313311"/>
            <a:chOff x="814328" y="3219334"/>
            <a:chExt cx="1356392" cy="432536"/>
          </a:xfrm>
        </p:grpSpPr>
        <p:grpSp>
          <p:nvGrpSpPr>
            <p:cNvPr id="366" name="组合 36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68" name="圆角矩形 36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69" name="圆角矩形 368"/>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67" name="TextBox 366"/>
            <p:cNvSpPr txBox="1"/>
            <p:nvPr/>
          </p:nvSpPr>
          <p:spPr>
            <a:xfrm>
              <a:off x="1020410" y="3331792"/>
              <a:ext cx="953343"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rgbClr val="007CD0"/>
                  </a:solidFill>
                  <a:latin typeface="字魂59号-创粗黑" panose="00000500000000000000" charset="-122"/>
                  <a:ea typeface="字魂59号-创粗黑" panose="00000500000000000000" charset="-122"/>
                  <a:cs typeface="字魂59号-创粗黑" panose="00000500000000000000" charset="-122"/>
                </a:rPr>
                <a:t>董事会</a:t>
              </a:r>
              <a:endParaRPr lang="zh-CN" altLang="zh-CN" sz="11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70" name="组合 369"/>
          <p:cNvGrpSpPr/>
          <p:nvPr/>
        </p:nvGrpSpPr>
        <p:grpSpPr>
          <a:xfrm>
            <a:off x="4073833" y="1753934"/>
            <a:ext cx="982514" cy="313311"/>
            <a:chOff x="814328" y="3219334"/>
            <a:chExt cx="1356392" cy="432536"/>
          </a:xfrm>
        </p:grpSpPr>
        <p:grpSp>
          <p:nvGrpSpPr>
            <p:cNvPr id="371" name="组合 370"/>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73" name="圆角矩形 3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374" name="圆角矩形 37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72" name="TextBox 371"/>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rgbClr val="007CD0"/>
                  </a:solidFill>
                  <a:latin typeface="字魂59号-创粗黑" panose="00000500000000000000" charset="-122"/>
                  <a:ea typeface="字魂59号-创粗黑" panose="00000500000000000000" charset="-122"/>
                  <a:cs typeface="字魂59号-创粗黑" panose="00000500000000000000" charset="-122"/>
                </a:rPr>
                <a:t>总经理</a:t>
              </a:r>
              <a:endParaRPr lang="zh-CN" altLang="zh-CN" sz="11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375" name="组合 374"/>
          <p:cNvGrpSpPr/>
          <p:nvPr/>
        </p:nvGrpSpPr>
        <p:grpSpPr>
          <a:xfrm>
            <a:off x="4074819" y="2199953"/>
            <a:ext cx="982514" cy="313311"/>
            <a:chOff x="814328" y="3219334"/>
            <a:chExt cx="1356392" cy="432536"/>
          </a:xfrm>
        </p:grpSpPr>
        <p:grpSp>
          <p:nvGrpSpPr>
            <p:cNvPr id="376" name="组合 375"/>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378" name="圆角矩形 377"/>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sp>
            <p:nvSpPr>
              <p:cNvPr id="379" name="圆角矩形 378"/>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77" name="TextBox 376"/>
            <p:cNvSpPr txBox="1"/>
            <p:nvPr/>
          </p:nvSpPr>
          <p:spPr>
            <a:xfrm>
              <a:off x="1110326" y="3331792"/>
              <a:ext cx="787838" cy="2336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rPr>
                <a:t>行政总监</a:t>
              </a:r>
              <a:endParaRPr lang="zh-CN" altLang="zh-CN" sz="1100" dirty="0">
                <a:solidFill>
                  <a:schemeClr val="tx1">
                    <a:lumMod val="75000"/>
                    <a:lumOff val="25000"/>
                  </a:schemeClr>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380" name="TextBox 379"/>
          <p:cNvSpPr txBox="1"/>
          <p:nvPr/>
        </p:nvSpPr>
        <p:spPr>
          <a:xfrm>
            <a:off x="3563888" y="843558"/>
            <a:ext cx="2016224" cy="307777"/>
          </a:xfrm>
          <a:prstGeom prst="rect">
            <a:avLst/>
          </a:prstGeom>
          <a:noFill/>
        </p:spPr>
        <p:txBody>
          <a:bodyPr wrap="square" lIns="0" tIns="0" rIns="0" bIns="0" rtlCol="0">
            <a:spAutoFit/>
          </a:bodyPr>
          <a:lstStyle/>
          <a:p>
            <a:pPr algn="ctr"/>
            <a:r>
              <a:rPr lang="zh-CN" altLang="en-US" sz="2000" b="1" dirty="0">
                <a:latin typeface="字魂59号-创粗黑" panose="00000500000000000000" charset="-122"/>
                <a:ea typeface="字魂59号-创粗黑" panose="00000500000000000000" charset="-122"/>
                <a:cs typeface="字魂59号-创粗黑" panose="00000500000000000000" charset="-122"/>
              </a:rPr>
              <a:t>组织架构</a:t>
            </a:r>
            <a:endParaRPr lang="zh-CN" altLang="en-US" sz="1000" dirty="0">
              <a:latin typeface="字魂59号-创粗黑" panose="00000500000000000000" charset="-122"/>
              <a:ea typeface="字魂59号-创粗黑" panose="00000500000000000000" charset="-122"/>
              <a:cs typeface="字魂59号-创粗黑" panose="00000500000000000000"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par>
                          <p:cTn id="20" fill="hold">
                            <p:stCondLst>
                              <p:cond delay="1360"/>
                            </p:stCondLst>
                            <p:childTnLst>
                              <p:par>
                                <p:cTn id="21" presetID="16" presetClass="entr" presetSubtype="21" fill="hold" grpId="0" nodeType="after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barn(inVertical)">
                                      <p:cBhvr>
                                        <p:cTn id="23" dur="500"/>
                                        <p:tgtEl>
                                          <p:spTgt spid="380"/>
                                        </p:tgtEl>
                                      </p:cBhvr>
                                    </p:animEffect>
                                  </p:childTnLst>
                                </p:cTn>
                              </p:par>
                              <p:par>
                                <p:cTn id="24" presetID="53" presetClass="entr" presetSubtype="528" fill="hold" nodeType="withEffect">
                                  <p:stCondLst>
                                    <p:cond delay="0"/>
                                  </p:stCondLst>
                                  <p:childTnLst>
                                    <p:set>
                                      <p:cBhvr>
                                        <p:cTn id="25" dur="1" fill="hold">
                                          <p:stCondLst>
                                            <p:cond delay="0"/>
                                          </p:stCondLst>
                                        </p:cTn>
                                        <p:tgtEl>
                                          <p:spTgt spid="365"/>
                                        </p:tgtEl>
                                        <p:attrNameLst>
                                          <p:attrName>style.visibility</p:attrName>
                                        </p:attrNameLst>
                                      </p:cBhvr>
                                      <p:to>
                                        <p:strVal val="visible"/>
                                      </p:to>
                                    </p:set>
                                    <p:anim calcmode="lin" valueType="num">
                                      <p:cBhvr>
                                        <p:cTn id="26" dur="500" fill="hold"/>
                                        <p:tgtEl>
                                          <p:spTgt spid="365"/>
                                        </p:tgtEl>
                                        <p:attrNameLst>
                                          <p:attrName>ppt_w</p:attrName>
                                        </p:attrNameLst>
                                      </p:cBhvr>
                                      <p:tavLst>
                                        <p:tav tm="0">
                                          <p:val>
                                            <p:fltVal val="0"/>
                                          </p:val>
                                        </p:tav>
                                        <p:tav tm="100000">
                                          <p:val>
                                            <p:strVal val="#ppt_w"/>
                                          </p:val>
                                        </p:tav>
                                      </p:tavLst>
                                    </p:anim>
                                    <p:anim calcmode="lin" valueType="num">
                                      <p:cBhvr>
                                        <p:cTn id="27" dur="500" fill="hold"/>
                                        <p:tgtEl>
                                          <p:spTgt spid="365"/>
                                        </p:tgtEl>
                                        <p:attrNameLst>
                                          <p:attrName>ppt_h</p:attrName>
                                        </p:attrNameLst>
                                      </p:cBhvr>
                                      <p:tavLst>
                                        <p:tav tm="0">
                                          <p:val>
                                            <p:fltVal val="0"/>
                                          </p:val>
                                        </p:tav>
                                        <p:tav tm="100000">
                                          <p:val>
                                            <p:strVal val="#ppt_h"/>
                                          </p:val>
                                        </p:tav>
                                      </p:tavLst>
                                    </p:anim>
                                    <p:animEffect transition="in" filter="fade">
                                      <p:cBhvr>
                                        <p:cTn id="28" dur="500"/>
                                        <p:tgtEl>
                                          <p:spTgt spid="365"/>
                                        </p:tgtEl>
                                      </p:cBhvr>
                                    </p:animEffect>
                                    <p:anim calcmode="lin" valueType="num">
                                      <p:cBhvr>
                                        <p:cTn id="29" dur="500" fill="hold"/>
                                        <p:tgtEl>
                                          <p:spTgt spid="365"/>
                                        </p:tgtEl>
                                        <p:attrNameLst>
                                          <p:attrName>ppt_x</p:attrName>
                                        </p:attrNameLst>
                                      </p:cBhvr>
                                      <p:tavLst>
                                        <p:tav tm="0">
                                          <p:val>
                                            <p:fltVal val="0.5"/>
                                          </p:val>
                                        </p:tav>
                                        <p:tav tm="100000">
                                          <p:val>
                                            <p:strVal val="#ppt_x"/>
                                          </p:val>
                                        </p:tav>
                                      </p:tavLst>
                                    </p:anim>
                                    <p:anim calcmode="lin" valueType="num">
                                      <p:cBhvr>
                                        <p:cTn id="30" dur="500" fill="hold"/>
                                        <p:tgtEl>
                                          <p:spTgt spid="365"/>
                                        </p:tgtEl>
                                        <p:attrNameLst>
                                          <p:attrName>ppt_y</p:attrName>
                                        </p:attrNameLst>
                                      </p:cBhvr>
                                      <p:tavLst>
                                        <p:tav tm="0">
                                          <p:val>
                                            <p:fltVal val="0.5"/>
                                          </p:val>
                                        </p:tav>
                                        <p:tav tm="100000">
                                          <p:val>
                                            <p:strVal val="#ppt_y"/>
                                          </p:val>
                                        </p:tav>
                                      </p:tavLst>
                                    </p:anim>
                                  </p:childTnLst>
                                </p:cTn>
                              </p:par>
                            </p:childTnLst>
                          </p:cTn>
                        </p:par>
                        <p:par>
                          <p:cTn id="31" fill="hold">
                            <p:stCondLst>
                              <p:cond delay="1860"/>
                            </p:stCondLst>
                            <p:childTnLst>
                              <p:par>
                                <p:cTn id="32" presetID="53" presetClass="entr" presetSubtype="528" fill="hold" nodeType="afterEffect">
                                  <p:stCondLst>
                                    <p:cond delay="0"/>
                                  </p:stCondLst>
                                  <p:childTnLst>
                                    <p:set>
                                      <p:cBhvr>
                                        <p:cTn id="33" dur="1" fill="hold">
                                          <p:stCondLst>
                                            <p:cond delay="0"/>
                                          </p:stCondLst>
                                        </p:cTn>
                                        <p:tgtEl>
                                          <p:spTgt spid="370"/>
                                        </p:tgtEl>
                                        <p:attrNameLst>
                                          <p:attrName>style.visibility</p:attrName>
                                        </p:attrNameLst>
                                      </p:cBhvr>
                                      <p:to>
                                        <p:strVal val="visible"/>
                                      </p:to>
                                    </p:set>
                                    <p:anim calcmode="lin" valueType="num">
                                      <p:cBhvr>
                                        <p:cTn id="34" dur="500" fill="hold"/>
                                        <p:tgtEl>
                                          <p:spTgt spid="370"/>
                                        </p:tgtEl>
                                        <p:attrNameLst>
                                          <p:attrName>ppt_w</p:attrName>
                                        </p:attrNameLst>
                                      </p:cBhvr>
                                      <p:tavLst>
                                        <p:tav tm="0">
                                          <p:val>
                                            <p:fltVal val="0"/>
                                          </p:val>
                                        </p:tav>
                                        <p:tav tm="100000">
                                          <p:val>
                                            <p:strVal val="#ppt_w"/>
                                          </p:val>
                                        </p:tav>
                                      </p:tavLst>
                                    </p:anim>
                                    <p:anim calcmode="lin" valueType="num">
                                      <p:cBhvr>
                                        <p:cTn id="35" dur="500" fill="hold"/>
                                        <p:tgtEl>
                                          <p:spTgt spid="370"/>
                                        </p:tgtEl>
                                        <p:attrNameLst>
                                          <p:attrName>ppt_h</p:attrName>
                                        </p:attrNameLst>
                                      </p:cBhvr>
                                      <p:tavLst>
                                        <p:tav tm="0">
                                          <p:val>
                                            <p:fltVal val="0"/>
                                          </p:val>
                                        </p:tav>
                                        <p:tav tm="100000">
                                          <p:val>
                                            <p:strVal val="#ppt_h"/>
                                          </p:val>
                                        </p:tav>
                                      </p:tavLst>
                                    </p:anim>
                                    <p:animEffect transition="in" filter="fade">
                                      <p:cBhvr>
                                        <p:cTn id="36" dur="500"/>
                                        <p:tgtEl>
                                          <p:spTgt spid="370"/>
                                        </p:tgtEl>
                                      </p:cBhvr>
                                    </p:animEffect>
                                    <p:anim calcmode="lin" valueType="num">
                                      <p:cBhvr>
                                        <p:cTn id="37" dur="500" fill="hold"/>
                                        <p:tgtEl>
                                          <p:spTgt spid="370"/>
                                        </p:tgtEl>
                                        <p:attrNameLst>
                                          <p:attrName>ppt_x</p:attrName>
                                        </p:attrNameLst>
                                      </p:cBhvr>
                                      <p:tavLst>
                                        <p:tav tm="0">
                                          <p:val>
                                            <p:fltVal val="0.5"/>
                                          </p:val>
                                        </p:tav>
                                        <p:tav tm="100000">
                                          <p:val>
                                            <p:strVal val="#ppt_x"/>
                                          </p:val>
                                        </p:tav>
                                      </p:tavLst>
                                    </p:anim>
                                    <p:anim calcmode="lin" valueType="num">
                                      <p:cBhvr>
                                        <p:cTn id="38" dur="500" fill="hold"/>
                                        <p:tgtEl>
                                          <p:spTgt spid="370"/>
                                        </p:tgtEl>
                                        <p:attrNameLst>
                                          <p:attrName>ppt_y</p:attrName>
                                        </p:attrNameLst>
                                      </p:cBhvr>
                                      <p:tavLst>
                                        <p:tav tm="0">
                                          <p:val>
                                            <p:fltVal val="0.5"/>
                                          </p:val>
                                        </p:tav>
                                        <p:tav tm="100000">
                                          <p:val>
                                            <p:strVal val="#ppt_y"/>
                                          </p:val>
                                        </p:tav>
                                      </p:tavLst>
                                    </p:anim>
                                  </p:childTnLst>
                                </p:cTn>
                              </p:par>
                            </p:childTnLst>
                          </p:cTn>
                        </p:par>
                        <p:par>
                          <p:cTn id="39" fill="hold">
                            <p:stCondLst>
                              <p:cond delay="2360"/>
                            </p:stCondLst>
                            <p:childTnLst>
                              <p:par>
                                <p:cTn id="40" presetID="22" presetClass="entr" presetSubtype="1" fill="hold" nodeType="after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wipe(up)">
                                      <p:cBhvr>
                                        <p:cTn id="42" dur="500"/>
                                        <p:tgtEl>
                                          <p:spTgt spid="292"/>
                                        </p:tgtEl>
                                      </p:cBhvr>
                                    </p:animEffect>
                                  </p:childTnLst>
                                </p:cTn>
                              </p:par>
                            </p:childTnLst>
                          </p:cTn>
                        </p:par>
                        <p:par>
                          <p:cTn id="43" fill="hold">
                            <p:stCondLst>
                              <p:cond delay="2860"/>
                            </p:stCondLst>
                            <p:childTnLst>
                              <p:par>
                                <p:cTn id="44" presetID="16" presetClass="entr" presetSubtype="37" fill="hold" nodeType="afterEffect">
                                  <p:stCondLst>
                                    <p:cond delay="0"/>
                                  </p:stCondLst>
                                  <p:childTnLst>
                                    <p:set>
                                      <p:cBhvr>
                                        <p:cTn id="45" dur="1" fill="hold">
                                          <p:stCondLst>
                                            <p:cond delay="0"/>
                                          </p:stCondLst>
                                        </p:cTn>
                                        <p:tgtEl>
                                          <p:spTgt spid="288"/>
                                        </p:tgtEl>
                                        <p:attrNameLst>
                                          <p:attrName>style.visibility</p:attrName>
                                        </p:attrNameLst>
                                      </p:cBhvr>
                                      <p:to>
                                        <p:strVal val="visible"/>
                                      </p:to>
                                    </p:set>
                                    <p:animEffect transition="in" filter="barn(outVertical)">
                                      <p:cBhvr>
                                        <p:cTn id="46" dur="500"/>
                                        <p:tgtEl>
                                          <p:spTgt spid="288"/>
                                        </p:tgtEl>
                                      </p:cBhvr>
                                    </p:animEffect>
                                  </p:childTnLst>
                                </p:cTn>
                              </p:par>
                            </p:childTnLst>
                          </p:cTn>
                        </p:par>
                        <p:par>
                          <p:cTn id="47" fill="hold">
                            <p:stCondLst>
                              <p:cond delay="3360"/>
                            </p:stCondLst>
                            <p:childTnLst>
                              <p:par>
                                <p:cTn id="48" presetID="22" presetClass="entr" presetSubtype="1" fill="hold" nodeType="afterEffect">
                                  <p:stCondLst>
                                    <p:cond delay="0"/>
                                  </p:stCondLst>
                                  <p:childTnLst>
                                    <p:set>
                                      <p:cBhvr>
                                        <p:cTn id="49" dur="1" fill="hold">
                                          <p:stCondLst>
                                            <p:cond delay="0"/>
                                          </p:stCondLst>
                                        </p:cTn>
                                        <p:tgtEl>
                                          <p:spTgt spid="294"/>
                                        </p:tgtEl>
                                        <p:attrNameLst>
                                          <p:attrName>style.visibility</p:attrName>
                                        </p:attrNameLst>
                                      </p:cBhvr>
                                      <p:to>
                                        <p:strVal val="visible"/>
                                      </p:to>
                                    </p:set>
                                    <p:animEffect transition="in" filter="wipe(up)">
                                      <p:cBhvr>
                                        <p:cTn id="50" dur="500"/>
                                        <p:tgtEl>
                                          <p:spTgt spid="294"/>
                                        </p:tgtEl>
                                      </p:cBhvr>
                                    </p:animEffect>
                                  </p:childTnLst>
                                </p:cTn>
                              </p:par>
                              <p:par>
                                <p:cTn id="51" presetID="22" presetClass="entr" presetSubtype="1" fill="hold" nodeType="withEffect">
                                  <p:stCondLst>
                                    <p:cond delay="0"/>
                                  </p:stCondLst>
                                  <p:childTnLst>
                                    <p:set>
                                      <p:cBhvr>
                                        <p:cTn id="52" dur="1" fill="hold">
                                          <p:stCondLst>
                                            <p:cond delay="0"/>
                                          </p:stCondLst>
                                        </p:cTn>
                                        <p:tgtEl>
                                          <p:spTgt spid="293"/>
                                        </p:tgtEl>
                                        <p:attrNameLst>
                                          <p:attrName>style.visibility</p:attrName>
                                        </p:attrNameLst>
                                      </p:cBhvr>
                                      <p:to>
                                        <p:strVal val="visible"/>
                                      </p:to>
                                    </p:set>
                                    <p:animEffect transition="in" filter="wipe(up)">
                                      <p:cBhvr>
                                        <p:cTn id="53" dur="500"/>
                                        <p:tgtEl>
                                          <p:spTgt spid="293"/>
                                        </p:tgtEl>
                                      </p:cBhvr>
                                    </p:animEffect>
                                  </p:childTnLst>
                                </p:cTn>
                              </p:par>
                            </p:childTnLst>
                          </p:cTn>
                        </p:par>
                        <p:par>
                          <p:cTn id="54" fill="hold">
                            <p:stCondLst>
                              <p:cond delay="3860"/>
                            </p:stCondLst>
                            <p:childTnLst>
                              <p:par>
                                <p:cTn id="55" presetID="53" presetClass="entr" presetSubtype="16" fill="hold" nodeType="afterEffect">
                                  <p:stCondLst>
                                    <p:cond delay="0"/>
                                  </p:stCondLst>
                                  <p:childTnLst>
                                    <p:set>
                                      <p:cBhvr>
                                        <p:cTn id="56" dur="1" fill="hold">
                                          <p:stCondLst>
                                            <p:cond delay="0"/>
                                          </p:stCondLst>
                                        </p:cTn>
                                        <p:tgtEl>
                                          <p:spTgt spid="310"/>
                                        </p:tgtEl>
                                        <p:attrNameLst>
                                          <p:attrName>style.visibility</p:attrName>
                                        </p:attrNameLst>
                                      </p:cBhvr>
                                      <p:to>
                                        <p:strVal val="visible"/>
                                      </p:to>
                                    </p:set>
                                    <p:anim calcmode="lin" valueType="num">
                                      <p:cBhvr>
                                        <p:cTn id="57" dur="500" fill="hold"/>
                                        <p:tgtEl>
                                          <p:spTgt spid="310"/>
                                        </p:tgtEl>
                                        <p:attrNameLst>
                                          <p:attrName>ppt_w</p:attrName>
                                        </p:attrNameLst>
                                      </p:cBhvr>
                                      <p:tavLst>
                                        <p:tav tm="0">
                                          <p:val>
                                            <p:fltVal val="0"/>
                                          </p:val>
                                        </p:tav>
                                        <p:tav tm="100000">
                                          <p:val>
                                            <p:strVal val="#ppt_w"/>
                                          </p:val>
                                        </p:tav>
                                      </p:tavLst>
                                    </p:anim>
                                    <p:anim calcmode="lin" valueType="num">
                                      <p:cBhvr>
                                        <p:cTn id="58" dur="500" fill="hold"/>
                                        <p:tgtEl>
                                          <p:spTgt spid="310"/>
                                        </p:tgtEl>
                                        <p:attrNameLst>
                                          <p:attrName>ppt_h</p:attrName>
                                        </p:attrNameLst>
                                      </p:cBhvr>
                                      <p:tavLst>
                                        <p:tav tm="0">
                                          <p:val>
                                            <p:fltVal val="0"/>
                                          </p:val>
                                        </p:tav>
                                        <p:tav tm="100000">
                                          <p:val>
                                            <p:strVal val="#ppt_h"/>
                                          </p:val>
                                        </p:tav>
                                      </p:tavLst>
                                    </p:anim>
                                    <p:animEffect transition="in" filter="fade">
                                      <p:cBhvr>
                                        <p:cTn id="59" dur="500"/>
                                        <p:tgtEl>
                                          <p:spTgt spid="310"/>
                                        </p:tgtEl>
                                      </p:cBhvr>
                                    </p:animEffect>
                                  </p:childTnLst>
                                </p:cTn>
                              </p:par>
                              <p:par>
                                <p:cTn id="60" presetID="53" presetClass="entr" presetSubtype="16" fill="hold" nodeType="withEffect">
                                  <p:stCondLst>
                                    <p:cond delay="0"/>
                                  </p:stCondLst>
                                  <p:childTnLst>
                                    <p:set>
                                      <p:cBhvr>
                                        <p:cTn id="61" dur="1" fill="hold">
                                          <p:stCondLst>
                                            <p:cond delay="0"/>
                                          </p:stCondLst>
                                        </p:cTn>
                                        <p:tgtEl>
                                          <p:spTgt spid="305"/>
                                        </p:tgtEl>
                                        <p:attrNameLst>
                                          <p:attrName>style.visibility</p:attrName>
                                        </p:attrNameLst>
                                      </p:cBhvr>
                                      <p:to>
                                        <p:strVal val="visible"/>
                                      </p:to>
                                    </p:set>
                                    <p:anim calcmode="lin" valueType="num">
                                      <p:cBhvr>
                                        <p:cTn id="62" dur="500" fill="hold"/>
                                        <p:tgtEl>
                                          <p:spTgt spid="305"/>
                                        </p:tgtEl>
                                        <p:attrNameLst>
                                          <p:attrName>ppt_w</p:attrName>
                                        </p:attrNameLst>
                                      </p:cBhvr>
                                      <p:tavLst>
                                        <p:tav tm="0">
                                          <p:val>
                                            <p:fltVal val="0"/>
                                          </p:val>
                                        </p:tav>
                                        <p:tav tm="100000">
                                          <p:val>
                                            <p:strVal val="#ppt_w"/>
                                          </p:val>
                                        </p:tav>
                                      </p:tavLst>
                                    </p:anim>
                                    <p:anim calcmode="lin" valueType="num">
                                      <p:cBhvr>
                                        <p:cTn id="63" dur="500" fill="hold"/>
                                        <p:tgtEl>
                                          <p:spTgt spid="305"/>
                                        </p:tgtEl>
                                        <p:attrNameLst>
                                          <p:attrName>ppt_h</p:attrName>
                                        </p:attrNameLst>
                                      </p:cBhvr>
                                      <p:tavLst>
                                        <p:tav tm="0">
                                          <p:val>
                                            <p:fltVal val="0"/>
                                          </p:val>
                                        </p:tav>
                                        <p:tav tm="100000">
                                          <p:val>
                                            <p:strVal val="#ppt_h"/>
                                          </p:val>
                                        </p:tav>
                                      </p:tavLst>
                                    </p:anim>
                                    <p:animEffect transition="in" filter="fade">
                                      <p:cBhvr>
                                        <p:cTn id="64" dur="500"/>
                                        <p:tgtEl>
                                          <p:spTgt spid="305"/>
                                        </p:tgtEl>
                                      </p:cBhvr>
                                    </p:animEffect>
                                  </p:childTnLst>
                                </p:cTn>
                              </p:par>
                              <p:par>
                                <p:cTn id="65" presetID="53" presetClass="entr" presetSubtype="16" fill="hold" nodeType="withEffect">
                                  <p:stCondLst>
                                    <p:cond delay="0"/>
                                  </p:stCondLst>
                                  <p:childTnLst>
                                    <p:set>
                                      <p:cBhvr>
                                        <p:cTn id="66" dur="1" fill="hold">
                                          <p:stCondLst>
                                            <p:cond delay="0"/>
                                          </p:stCondLst>
                                        </p:cTn>
                                        <p:tgtEl>
                                          <p:spTgt spid="375"/>
                                        </p:tgtEl>
                                        <p:attrNameLst>
                                          <p:attrName>style.visibility</p:attrName>
                                        </p:attrNameLst>
                                      </p:cBhvr>
                                      <p:to>
                                        <p:strVal val="visible"/>
                                      </p:to>
                                    </p:set>
                                    <p:anim calcmode="lin" valueType="num">
                                      <p:cBhvr>
                                        <p:cTn id="67" dur="500" fill="hold"/>
                                        <p:tgtEl>
                                          <p:spTgt spid="375"/>
                                        </p:tgtEl>
                                        <p:attrNameLst>
                                          <p:attrName>ppt_w</p:attrName>
                                        </p:attrNameLst>
                                      </p:cBhvr>
                                      <p:tavLst>
                                        <p:tav tm="0">
                                          <p:val>
                                            <p:fltVal val="0"/>
                                          </p:val>
                                        </p:tav>
                                        <p:tav tm="100000">
                                          <p:val>
                                            <p:strVal val="#ppt_w"/>
                                          </p:val>
                                        </p:tav>
                                      </p:tavLst>
                                    </p:anim>
                                    <p:anim calcmode="lin" valueType="num">
                                      <p:cBhvr>
                                        <p:cTn id="68" dur="500" fill="hold"/>
                                        <p:tgtEl>
                                          <p:spTgt spid="375"/>
                                        </p:tgtEl>
                                        <p:attrNameLst>
                                          <p:attrName>ppt_h</p:attrName>
                                        </p:attrNameLst>
                                      </p:cBhvr>
                                      <p:tavLst>
                                        <p:tav tm="0">
                                          <p:val>
                                            <p:fltVal val="0"/>
                                          </p:val>
                                        </p:tav>
                                        <p:tav tm="100000">
                                          <p:val>
                                            <p:strVal val="#ppt_h"/>
                                          </p:val>
                                        </p:tav>
                                      </p:tavLst>
                                    </p:anim>
                                    <p:animEffect transition="in" filter="fade">
                                      <p:cBhvr>
                                        <p:cTn id="69" dur="500"/>
                                        <p:tgtEl>
                                          <p:spTgt spid="375"/>
                                        </p:tgtEl>
                                      </p:cBhvr>
                                    </p:animEffect>
                                  </p:childTnLst>
                                </p:cTn>
                              </p:par>
                            </p:childTnLst>
                          </p:cTn>
                        </p:par>
                        <p:par>
                          <p:cTn id="70" fill="hold">
                            <p:stCondLst>
                              <p:cond delay="4360"/>
                            </p:stCondLst>
                            <p:childTnLst>
                              <p:par>
                                <p:cTn id="71" presetID="16" presetClass="entr" presetSubtype="37" fill="hold" nodeType="afterEffect">
                                  <p:stCondLst>
                                    <p:cond delay="0"/>
                                  </p:stCondLst>
                                  <p:childTnLst>
                                    <p:set>
                                      <p:cBhvr>
                                        <p:cTn id="72" dur="1" fill="hold">
                                          <p:stCondLst>
                                            <p:cond delay="0"/>
                                          </p:stCondLst>
                                        </p:cTn>
                                        <p:tgtEl>
                                          <p:spTgt spid="289"/>
                                        </p:tgtEl>
                                        <p:attrNameLst>
                                          <p:attrName>style.visibility</p:attrName>
                                        </p:attrNameLst>
                                      </p:cBhvr>
                                      <p:to>
                                        <p:strVal val="visible"/>
                                      </p:to>
                                    </p:set>
                                    <p:animEffect transition="in" filter="barn(outVertical)">
                                      <p:cBhvr>
                                        <p:cTn id="73" dur="500"/>
                                        <p:tgtEl>
                                          <p:spTgt spid="289"/>
                                        </p:tgtEl>
                                      </p:cBhvr>
                                    </p:animEffect>
                                  </p:childTnLst>
                                </p:cTn>
                              </p:par>
                              <p:par>
                                <p:cTn id="74" presetID="16" presetClass="entr" presetSubtype="37" fill="hold" nodeType="withEffect">
                                  <p:stCondLst>
                                    <p:cond delay="0"/>
                                  </p:stCondLst>
                                  <p:childTnLst>
                                    <p:set>
                                      <p:cBhvr>
                                        <p:cTn id="75" dur="1" fill="hold">
                                          <p:stCondLst>
                                            <p:cond delay="0"/>
                                          </p:stCondLst>
                                        </p:cTn>
                                        <p:tgtEl>
                                          <p:spTgt spid="290"/>
                                        </p:tgtEl>
                                        <p:attrNameLst>
                                          <p:attrName>style.visibility</p:attrName>
                                        </p:attrNameLst>
                                      </p:cBhvr>
                                      <p:to>
                                        <p:strVal val="visible"/>
                                      </p:to>
                                    </p:set>
                                    <p:animEffect transition="in" filter="barn(outVertical)">
                                      <p:cBhvr>
                                        <p:cTn id="76" dur="500"/>
                                        <p:tgtEl>
                                          <p:spTgt spid="290"/>
                                        </p:tgtEl>
                                      </p:cBhvr>
                                    </p:animEffect>
                                  </p:childTnLst>
                                </p:cTn>
                              </p:par>
                              <p:par>
                                <p:cTn id="77" presetID="16" presetClass="entr" presetSubtype="37" fill="hold" nodeType="withEffect">
                                  <p:stCondLst>
                                    <p:cond delay="0"/>
                                  </p:stCondLst>
                                  <p:childTnLst>
                                    <p:set>
                                      <p:cBhvr>
                                        <p:cTn id="78" dur="1" fill="hold">
                                          <p:stCondLst>
                                            <p:cond delay="0"/>
                                          </p:stCondLst>
                                        </p:cTn>
                                        <p:tgtEl>
                                          <p:spTgt spid="291"/>
                                        </p:tgtEl>
                                        <p:attrNameLst>
                                          <p:attrName>style.visibility</p:attrName>
                                        </p:attrNameLst>
                                      </p:cBhvr>
                                      <p:to>
                                        <p:strVal val="visible"/>
                                      </p:to>
                                    </p:set>
                                    <p:animEffect transition="in" filter="barn(outVertical)">
                                      <p:cBhvr>
                                        <p:cTn id="79" dur="500"/>
                                        <p:tgtEl>
                                          <p:spTgt spid="291"/>
                                        </p:tgtEl>
                                      </p:cBhvr>
                                    </p:animEffect>
                                  </p:childTnLst>
                                </p:cTn>
                              </p:par>
                            </p:childTnLst>
                          </p:cTn>
                        </p:par>
                        <p:par>
                          <p:cTn id="80" fill="hold">
                            <p:stCondLst>
                              <p:cond delay="4860"/>
                            </p:stCondLst>
                            <p:childTnLst>
                              <p:par>
                                <p:cTn id="81" presetID="22" presetClass="entr" presetSubtype="1" fill="hold" nodeType="afterEffect">
                                  <p:stCondLst>
                                    <p:cond delay="0"/>
                                  </p:stCondLst>
                                  <p:childTnLst>
                                    <p:set>
                                      <p:cBhvr>
                                        <p:cTn id="82" dur="1" fill="hold">
                                          <p:stCondLst>
                                            <p:cond delay="0"/>
                                          </p:stCondLst>
                                        </p:cTn>
                                        <p:tgtEl>
                                          <p:spTgt spid="295"/>
                                        </p:tgtEl>
                                        <p:attrNameLst>
                                          <p:attrName>style.visibility</p:attrName>
                                        </p:attrNameLst>
                                      </p:cBhvr>
                                      <p:to>
                                        <p:strVal val="visible"/>
                                      </p:to>
                                    </p:set>
                                    <p:animEffect transition="in" filter="wipe(up)">
                                      <p:cBhvr>
                                        <p:cTn id="83" dur="500"/>
                                        <p:tgtEl>
                                          <p:spTgt spid="295"/>
                                        </p:tgtEl>
                                      </p:cBhvr>
                                    </p:animEffect>
                                  </p:childTnLst>
                                </p:cTn>
                              </p:par>
                              <p:par>
                                <p:cTn id="84" presetID="22" presetClass="entr" presetSubtype="1" fill="hold" nodeType="withEffect">
                                  <p:stCondLst>
                                    <p:cond delay="0"/>
                                  </p:stCondLst>
                                  <p:childTnLst>
                                    <p:set>
                                      <p:cBhvr>
                                        <p:cTn id="85" dur="1" fill="hold">
                                          <p:stCondLst>
                                            <p:cond delay="0"/>
                                          </p:stCondLst>
                                        </p:cTn>
                                        <p:tgtEl>
                                          <p:spTgt spid="296"/>
                                        </p:tgtEl>
                                        <p:attrNameLst>
                                          <p:attrName>style.visibility</p:attrName>
                                        </p:attrNameLst>
                                      </p:cBhvr>
                                      <p:to>
                                        <p:strVal val="visible"/>
                                      </p:to>
                                    </p:set>
                                    <p:animEffect transition="in" filter="wipe(up)">
                                      <p:cBhvr>
                                        <p:cTn id="86" dur="500"/>
                                        <p:tgtEl>
                                          <p:spTgt spid="296"/>
                                        </p:tgtEl>
                                      </p:cBhvr>
                                    </p:animEffect>
                                  </p:childTnLst>
                                </p:cTn>
                              </p:par>
                              <p:par>
                                <p:cTn id="87" presetID="22" presetClass="entr" presetSubtype="1" fill="hold" nodeType="withEffect">
                                  <p:stCondLst>
                                    <p:cond delay="0"/>
                                  </p:stCondLst>
                                  <p:childTnLst>
                                    <p:set>
                                      <p:cBhvr>
                                        <p:cTn id="88" dur="1" fill="hold">
                                          <p:stCondLst>
                                            <p:cond delay="0"/>
                                          </p:stCondLst>
                                        </p:cTn>
                                        <p:tgtEl>
                                          <p:spTgt spid="297"/>
                                        </p:tgtEl>
                                        <p:attrNameLst>
                                          <p:attrName>style.visibility</p:attrName>
                                        </p:attrNameLst>
                                      </p:cBhvr>
                                      <p:to>
                                        <p:strVal val="visible"/>
                                      </p:to>
                                    </p:set>
                                    <p:animEffect transition="in" filter="wipe(up)">
                                      <p:cBhvr>
                                        <p:cTn id="89" dur="500"/>
                                        <p:tgtEl>
                                          <p:spTgt spid="297"/>
                                        </p:tgtEl>
                                      </p:cBhvr>
                                    </p:animEffect>
                                  </p:childTnLst>
                                </p:cTn>
                              </p:par>
                              <p:par>
                                <p:cTn id="90" presetID="22" presetClass="entr" presetSubtype="1" fill="hold" nodeType="withEffect">
                                  <p:stCondLst>
                                    <p:cond delay="0"/>
                                  </p:stCondLst>
                                  <p:childTnLst>
                                    <p:set>
                                      <p:cBhvr>
                                        <p:cTn id="91" dur="1" fill="hold">
                                          <p:stCondLst>
                                            <p:cond delay="0"/>
                                          </p:stCondLst>
                                        </p:cTn>
                                        <p:tgtEl>
                                          <p:spTgt spid="298"/>
                                        </p:tgtEl>
                                        <p:attrNameLst>
                                          <p:attrName>style.visibility</p:attrName>
                                        </p:attrNameLst>
                                      </p:cBhvr>
                                      <p:to>
                                        <p:strVal val="visible"/>
                                      </p:to>
                                    </p:set>
                                    <p:animEffect transition="in" filter="wipe(up)">
                                      <p:cBhvr>
                                        <p:cTn id="92" dur="500"/>
                                        <p:tgtEl>
                                          <p:spTgt spid="298"/>
                                        </p:tgtEl>
                                      </p:cBhvr>
                                    </p:animEffect>
                                  </p:childTnLst>
                                </p:cTn>
                              </p:par>
                              <p:par>
                                <p:cTn id="93" presetID="22" presetClass="entr" presetSubtype="1" fill="hold" nodeType="withEffect">
                                  <p:stCondLst>
                                    <p:cond delay="0"/>
                                  </p:stCondLst>
                                  <p:childTnLst>
                                    <p:set>
                                      <p:cBhvr>
                                        <p:cTn id="94" dur="1" fill="hold">
                                          <p:stCondLst>
                                            <p:cond delay="0"/>
                                          </p:stCondLst>
                                        </p:cTn>
                                        <p:tgtEl>
                                          <p:spTgt spid="300"/>
                                        </p:tgtEl>
                                        <p:attrNameLst>
                                          <p:attrName>style.visibility</p:attrName>
                                        </p:attrNameLst>
                                      </p:cBhvr>
                                      <p:to>
                                        <p:strVal val="visible"/>
                                      </p:to>
                                    </p:set>
                                    <p:animEffect transition="in" filter="wipe(up)">
                                      <p:cBhvr>
                                        <p:cTn id="95" dur="500"/>
                                        <p:tgtEl>
                                          <p:spTgt spid="300"/>
                                        </p:tgtEl>
                                      </p:cBhvr>
                                    </p:animEffect>
                                  </p:childTnLst>
                                </p:cTn>
                              </p:par>
                              <p:par>
                                <p:cTn id="96" presetID="22" presetClass="entr" presetSubtype="1" fill="hold" nodeType="withEffect">
                                  <p:stCondLst>
                                    <p:cond delay="0"/>
                                  </p:stCondLst>
                                  <p:childTnLst>
                                    <p:set>
                                      <p:cBhvr>
                                        <p:cTn id="97" dur="1" fill="hold">
                                          <p:stCondLst>
                                            <p:cond delay="0"/>
                                          </p:stCondLst>
                                        </p:cTn>
                                        <p:tgtEl>
                                          <p:spTgt spid="299"/>
                                        </p:tgtEl>
                                        <p:attrNameLst>
                                          <p:attrName>style.visibility</p:attrName>
                                        </p:attrNameLst>
                                      </p:cBhvr>
                                      <p:to>
                                        <p:strVal val="visible"/>
                                      </p:to>
                                    </p:set>
                                    <p:animEffect transition="in" filter="wipe(up)">
                                      <p:cBhvr>
                                        <p:cTn id="98" dur="500"/>
                                        <p:tgtEl>
                                          <p:spTgt spid="299"/>
                                        </p:tgtEl>
                                      </p:cBhvr>
                                    </p:animEffect>
                                  </p:childTnLst>
                                </p:cTn>
                              </p:par>
                              <p:par>
                                <p:cTn id="99" presetID="22" presetClass="entr" presetSubtype="1" fill="hold" nodeType="withEffect">
                                  <p:stCondLst>
                                    <p:cond delay="0"/>
                                  </p:stCondLst>
                                  <p:childTnLst>
                                    <p:set>
                                      <p:cBhvr>
                                        <p:cTn id="100" dur="1" fill="hold">
                                          <p:stCondLst>
                                            <p:cond delay="0"/>
                                          </p:stCondLst>
                                        </p:cTn>
                                        <p:tgtEl>
                                          <p:spTgt spid="301"/>
                                        </p:tgtEl>
                                        <p:attrNameLst>
                                          <p:attrName>style.visibility</p:attrName>
                                        </p:attrNameLst>
                                      </p:cBhvr>
                                      <p:to>
                                        <p:strVal val="visible"/>
                                      </p:to>
                                    </p:set>
                                    <p:animEffect transition="in" filter="wipe(up)">
                                      <p:cBhvr>
                                        <p:cTn id="101" dur="500"/>
                                        <p:tgtEl>
                                          <p:spTgt spid="301"/>
                                        </p:tgtEl>
                                      </p:cBhvr>
                                    </p:animEffect>
                                  </p:childTnLst>
                                </p:cTn>
                              </p:par>
                              <p:par>
                                <p:cTn id="102" presetID="22" presetClass="entr" presetSubtype="1" fill="hold" nodeType="withEffect">
                                  <p:stCondLst>
                                    <p:cond delay="0"/>
                                  </p:stCondLst>
                                  <p:childTnLst>
                                    <p:set>
                                      <p:cBhvr>
                                        <p:cTn id="103" dur="1" fill="hold">
                                          <p:stCondLst>
                                            <p:cond delay="0"/>
                                          </p:stCondLst>
                                        </p:cTn>
                                        <p:tgtEl>
                                          <p:spTgt spid="302"/>
                                        </p:tgtEl>
                                        <p:attrNameLst>
                                          <p:attrName>style.visibility</p:attrName>
                                        </p:attrNameLst>
                                      </p:cBhvr>
                                      <p:to>
                                        <p:strVal val="visible"/>
                                      </p:to>
                                    </p:set>
                                    <p:animEffect transition="in" filter="wipe(up)">
                                      <p:cBhvr>
                                        <p:cTn id="104" dur="500"/>
                                        <p:tgtEl>
                                          <p:spTgt spid="302"/>
                                        </p:tgtEl>
                                      </p:cBhvr>
                                    </p:animEffect>
                                  </p:childTnLst>
                                </p:cTn>
                              </p:par>
                              <p:par>
                                <p:cTn id="105" presetID="22" presetClass="entr" presetSubtype="1" fill="hold" nodeType="withEffect">
                                  <p:stCondLst>
                                    <p:cond delay="0"/>
                                  </p:stCondLst>
                                  <p:childTnLst>
                                    <p:set>
                                      <p:cBhvr>
                                        <p:cTn id="106" dur="1" fill="hold">
                                          <p:stCondLst>
                                            <p:cond delay="0"/>
                                          </p:stCondLst>
                                        </p:cTn>
                                        <p:tgtEl>
                                          <p:spTgt spid="303"/>
                                        </p:tgtEl>
                                        <p:attrNameLst>
                                          <p:attrName>style.visibility</p:attrName>
                                        </p:attrNameLst>
                                      </p:cBhvr>
                                      <p:to>
                                        <p:strVal val="visible"/>
                                      </p:to>
                                    </p:set>
                                    <p:animEffect transition="in" filter="wipe(up)">
                                      <p:cBhvr>
                                        <p:cTn id="107" dur="500"/>
                                        <p:tgtEl>
                                          <p:spTgt spid="303"/>
                                        </p:tgtEl>
                                      </p:cBhvr>
                                    </p:animEffect>
                                  </p:childTnLst>
                                </p:cTn>
                              </p:par>
                              <p:par>
                                <p:cTn id="108" presetID="22" presetClass="entr" presetSubtype="1" fill="hold" nodeType="withEffect">
                                  <p:stCondLst>
                                    <p:cond delay="0"/>
                                  </p:stCondLst>
                                  <p:childTnLst>
                                    <p:set>
                                      <p:cBhvr>
                                        <p:cTn id="109" dur="1" fill="hold">
                                          <p:stCondLst>
                                            <p:cond delay="0"/>
                                          </p:stCondLst>
                                        </p:cTn>
                                        <p:tgtEl>
                                          <p:spTgt spid="304"/>
                                        </p:tgtEl>
                                        <p:attrNameLst>
                                          <p:attrName>style.visibility</p:attrName>
                                        </p:attrNameLst>
                                      </p:cBhvr>
                                      <p:to>
                                        <p:strVal val="visible"/>
                                      </p:to>
                                    </p:set>
                                    <p:animEffect transition="in" filter="wipe(up)">
                                      <p:cBhvr>
                                        <p:cTn id="110" dur="500"/>
                                        <p:tgtEl>
                                          <p:spTgt spid="304"/>
                                        </p:tgtEl>
                                      </p:cBhvr>
                                    </p:animEffect>
                                  </p:childTnLst>
                                </p:cTn>
                              </p:par>
                            </p:childTnLst>
                          </p:cTn>
                        </p:par>
                        <p:par>
                          <p:cTn id="111" fill="hold">
                            <p:stCondLst>
                              <p:cond delay="5360"/>
                            </p:stCondLst>
                            <p:childTnLst>
                              <p:par>
                                <p:cTn id="112" presetID="42" presetClass="entr" presetSubtype="0" fill="hold" nodeType="afterEffect">
                                  <p:stCondLst>
                                    <p:cond delay="0"/>
                                  </p:stCondLst>
                                  <p:childTnLst>
                                    <p:set>
                                      <p:cBhvr>
                                        <p:cTn id="113" dur="1" fill="hold">
                                          <p:stCondLst>
                                            <p:cond delay="0"/>
                                          </p:stCondLst>
                                        </p:cTn>
                                        <p:tgtEl>
                                          <p:spTgt spid="315"/>
                                        </p:tgtEl>
                                        <p:attrNameLst>
                                          <p:attrName>style.visibility</p:attrName>
                                        </p:attrNameLst>
                                      </p:cBhvr>
                                      <p:to>
                                        <p:strVal val="visible"/>
                                      </p:to>
                                    </p:set>
                                    <p:animEffect transition="in" filter="fade">
                                      <p:cBhvr>
                                        <p:cTn id="114" dur="500"/>
                                        <p:tgtEl>
                                          <p:spTgt spid="315"/>
                                        </p:tgtEl>
                                      </p:cBhvr>
                                    </p:animEffect>
                                    <p:anim calcmode="lin" valueType="num">
                                      <p:cBhvr>
                                        <p:cTn id="115" dur="500" fill="hold"/>
                                        <p:tgtEl>
                                          <p:spTgt spid="315"/>
                                        </p:tgtEl>
                                        <p:attrNameLst>
                                          <p:attrName>ppt_x</p:attrName>
                                        </p:attrNameLst>
                                      </p:cBhvr>
                                      <p:tavLst>
                                        <p:tav tm="0">
                                          <p:val>
                                            <p:strVal val="#ppt_x"/>
                                          </p:val>
                                        </p:tav>
                                        <p:tav tm="100000">
                                          <p:val>
                                            <p:strVal val="#ppt_x"/>
                                          </p:val>
                                        </p:tav>
                                      </p:tavLst>
                                    </p:anim>
                                    <p:anim calcmode="lin" valueType="num">
                                      <p:cBhvr>
                                        <p:cTn id="116" dur="500" fill="hold"/>
                                        <p:tgtEl>
                                          <p:spTgt spid="315"/>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320"/>
                                        </p:tgtEl>
                                        <p:attrNameLst>
                                          <p:attrName>style.visibility</p:attrName>
                                        </p:attrNameLst>
                                      </p:cBhvr>
                                      <p:to>
                                        <p:strVal val="visible"/>
                                      </p:to>
                                    </p:set>
                                    <p:animEffect transition="in" filter="fade">
                                      <p:cBhvr>
                                        <p:cTn id="119" dur="500"/>
                                        <p:tgtEl>
                                          <p:spTgt spid="320"/>
                                        </p:tgtEl>
                                      </p:cBhvr>
                                    </p:animEffect>
                                    <p:anim calcmode="lin" valueType="num">
                                      <p:cBhvr>
                                        <p:cTn id="120" dur="500" fill="hold"/>
                                        <p:tgtEl>
                                          <p:spTgt spid="320"/>
                                        </p:tgtEl>
                                        <p:attrNameLst>
                                          <p:attrName>ppt_x</p:attrName>
                                        </p:attrNameLst>
                                      </p:cBhvr>
                                      <p:tavLst>
                                        <p:tav tm="0">
                                          <p:val>
                                            <p:strVal val="#ppt_x"/>
                                          </p:val>
                                        </p:tav>
                                        <p:tav tm="100000">
                                          <p:val>
                                            <p:strVal val="#ppt_x"/>
                                          </p:val>
                                        </p:tav>
                                      </p:tavLst>
                                    </p:anim>
                                    <p:anim calcmode="lin" valueType="num">
                                      <p:cBhvr>
                                        <p:cTn id="121" dur="500" fill="hold"/>
                                        <p:tgtEl>
                                          <p:spTgt spid="320"/>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325"/>
                                        </p:tgtEl>
                                        <p:attrNameLst>
                                          <p:attrName>style.visibility</p:attrName>
                                        </p:attrNameLst>
                                      </p:cBhvr>
                                      <p:to>
                                        <p:strVal val="visible"/>
                                      </p:to>
                                    </p:set>
                                    <p:animEffect transition="in" filter="fade">
                                      <p:cBhvr>
                                        <p:cTn id="124" dur="500"/>
                                        <p:tgtEl>
                                          <p:spTgt spid="325"/>
                                        </p:tgtEl>
                                      </p:cBhvr>
                                    </p:animEffect>
                                    <p:anim calcmode="lin" valueType="num">
                                      <p:cBhvr>
                                        <p:cTn id="125" dur="500" fill="hold"/>
                                        <p:tgtEl>
                                          <p:spTgt spid="325"/>
                                        </p:tgtEl>
                                        <p:attrNameLst>
                                          <p:attrName>ppt_x</p:attrName>
                                        </p:attrNameLst>
                                      </p:cBhvr>
                                      <p:tavLst>
                                        <p:tav tm="0">
                                          <p:val>
                                            <p:strVal val="#ppt_x"/>
                                          </p:val>
                                        </p:tav>
                                        <p:tav tm="100000">
                                          <p:val>
                                            <p:strVal val="#ppt_x"/>
                                          </p:val>
                                        </p:tav>
                                      </p:tavLst>
                                    </p:anim>
                                    <p:anim calcmode="lin" valueType="num">
                                      <p:cBhvr>
                                        <p:cTn id="126" dur="500" fill="hold"/>
                                        <p:tgtEl>
                                          <p:spTgt spid="325"/>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330"/>
                                        </p:tgtEl>
                                        <p:attrNameLst>
                                          <p:attrName>style.visibility</p:attrName>
                                        </p:attrNameLst>
                                      </p:cBhvr>
                                      <p:to>
                                        <p:strVal val="visible"/>
                                      </p:to>
                                    </p:set>
                                    <p:animEffect transition="in" filter="fade">
                                      <p:cBhvr>
                                        <p:cTn id="129" dur="500"/>
                                        <p:tgtEl>
                                          <p:spTgt spid="330"/>
                                        </p:tgtEl>
                                      </p:cBhvr>
                                    </p:animEffect>
                                    <p:anim calcmode="lin" valueType="num">
                                      <p:cBhvr>
                                        <p:cTn id="130" dur="500" fill="hold"/>
                                        <p:tgtEl>
                                          <p:spTgt spid="330"/>
                                        </p:tgtEl>
                                        <p:attrNameLst>
                                          <p:attrName>ppt_x</p:attrName>
                                        </p:attrNameLst>
                                      </p:cBhvr>
                                      <p:tavLst>
                                        <p:tav tm="0">
                                          <p:val>
                                            <p:strVal val="#ppt_x"/>
                                          </p:val>
                                        </p:tav>
                                        <p:tav tm="100000">
                                          <p:val>
                                            <p:strVal val="#ppt_x"/>
                                          </p:val>
                                        </p:tav>
                                      </p:tavLst>
                                    </p:anim>
                                    <p:anim calcmode="lin" valueType="num">
                                      <p:cBhvr>
                                        <p:cTn id="131" dur="500" fill="hold"/>
                                        <p:tgtEl>
                                          <p:spTgt spid="330"/>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335"/>
                                        </p:tgtEl>
                                        <p:attrNameLst>
                                          <p:attrName>style.visibility</p:attrName>
                                        </p:attrNameLst>
                                      </p:cBhvr>
                                      <p:to>
                                        <p:strVal val="visible"/>
                                      </p:to>
                                    </p:set>
                                    <p:animEffect transition="in" filter="fade">
                                      <p:cBhvr>
                                        <p:cTn id="134" dur="500"/>
                                        <p:tgtEl>
                                          <p:spTgt spid="335"/>
                                        </p:tgtEl>
                                      </p:cBhvr>
                                    </p:animEffect>
                                    <p:anim calcmode="lin" valueType="num">
                                      <p:cBhvr>
                                        <p:cTn id="135" dur="500" fill="hold"/>
                                        <p:tgtEl>
                                          <p:spTgt spid="335"/>
                                        </p:tgtEl>
                                        <p:attrNameLst>
                                          <p:attrName>ppt_x</p:attrName>
                                        </p:attrNameLst>
                                      </p:cBhvr>
                                      <p:tavLst>
                                        <p:tav tm="0">
                                          <p:val>
                                            <p:strVal val="#ppt_x"/>
                                          </p:val>
                                        </p:tav>
                                        <p:tav tm="100000">
                                          <p:val>
                                            <p:strVal val="#ppt_x"/>
                                          </p:val>
                                        </p:tav>
                                      </p:tavLst>
                                    </p:anim>
                                    <p:anim calcmode="lin" valueType="num">
                                      <p:cBhvr>
                                        <p:cTn id="136" dur="500" fill="hold"/>
                                        <p:tgtEl>
                                          <p:spTgt spid="335"/>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340"/>
                                        </p:tgtEl>
                                        <p:attrNameLst>
                                          <p:attrName>style.visibility</p:attrName>
                                        </p:attrNameLst>
                                      </p:cBhvr>
                                      <p:to>
                                        <p:strVal val="visible"/>
                                      </p:to>
                                    </p:set>
                                    <p:animEffect transition="in" filter="fade">
                                      <p:cBhvr>
                                        <p:cTn id="139" dur="500"/>
                                        <p:tgtEl>
                                          <p:spTgt spid="340"/>
                                        </p:tgtEl>
                                      </p:cBhvr>
                                    </p:animEffect>
                                    <p:anim calcmode="lin" valueType="num">
                                      <p:cBhvr>
                                        <p:cTn id="140" dur="500" fill="hold"/>
                                        <p:tgtEl>
                                          <p:spTgt spid="340"/>
                                        </p:tgtEl>
                                        <p:attrNameLst>
                                          <p:attrName>ppt_x</p:attrName>
                                        </p:attrNameLst>
                                      </p:cBhvr>
                                      <p:tavLst>
                                        <p:tav tm="0">
                                          <p:val>
                                            <p:strVal val="#ppt_x"/>
                                          </p:val>
                                        </p:tav>
                                        <p:tav tm="100000">
                                          <p:val>
                                            <p:strVal val="#ppt_x"/>
                                          </p:val>
                                        </p:tav>
                                      </p:tavLst>
                                    </p:anim>
                                    <p:anim calcmode="lin" valueType="num">
                                      <p:cBhvr>
                                        <p:cTn id="141" dur="500" fill="hold"/>
                                        <p:tgtEl>
                                          <p:spTgt spid="340"/>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345"/>
                                        </p:tgtEl>
                                        <p:attrNameLst>
                                          <p:attrName>style.visibility</p:attrName>
                                        </p:attrNameLst>
                                      </p:cBhvr>
                                      <p:to>
                                        <p:strVal val="visible"/>
                                      </p:to>
                                    </p:set>
                                    <p:animEffect transition="in" filter="fade">
                                      <p:cBhvr>
                                        <p:cTn id="144" dur="500"/>
                                        <p:tgtEl>
                                          <p:spTgt spid="345"/>
                                        </p:tgtEl>
                                      </p:cBhvr>
                                    </p:animEffect>
                                    <p:anim calcmode="lin" valueType="num">
                                      <p:cBhvr>
                                        <p:cTn id="145" dur="500" fill="hold"/>
                                        <p:tgtEl>
                                          <p:spTgt spid="345"/>
                                        </p:tgtEl>
                                        <p:attrNameLst>
                                          <p:attrName>ppt_x</p:attrName>
                                        </p:attrNameLst>
                                      </p:cBhvr>
                                      <p:tavLst>
                                        <p:tav tm="0">
                                          <p:val>
                                            <p:strVal val="#ppt_x"/>
                                          </p:val>
                                        </p:tav>
                                        <p:tav tm="100000">
                                          <p:val>
                                            <p:strVal val="#ppt_x"/>
                                          </p:val>
                                        </p:tav>
                                      </p:tavLst>
                                    </p:anim>
                                    <p:anim calcmode="lin" valueType="num">
                                      <p:cBhvr>
                                        <p:cTn id="146" dur="500" fill="hold"/>
                                        <p:tgtEl>
                                          <p:spTgt spid="345"/>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0"/>
                                  </p:stCondLst>
                                  <p:childTnLst>
                                    <p:set>
                                      <p:cBhvr>
                                        <p:cTn id="148" dur="1" fill="hold">
                                          <p:stCondLst>
                                            <p:cond delay="0"/>
                                          </p:stCondLst>
                                        </p:cTn>
                                        <p:tgtEl>
                                          <p:spTgt spid="350"/>
                                        </p:tgtEl>
                                        <p:attrNameLst>
                                          <p:attrName>style.visibility</p:attrName>
                                        </p:attrNameLst>
                                      </p:cBhvr>
                                      <p:to>
                                        <p:strVal val="visible"/>
                                      </p:to>
                                    </p:set>
                                    <p:animEffect transition="in" filter="fade">
                                      <p:cBhvr>
                                        <p:cTn id="149" dur="500"/>
                                        <p:tgtEl>
                                          <p:spTgt spid="350"/>
                                        </p:tgtEl>
                                      </p:cBhvr>
                                    </p:animEffect>
                                    <p:anim calcmode="lin" valueType="num">
                                      <p:cBhvr>
                                        <p:cTn id="150" dur="500" fill="hold"/>
                                        <p:tgtEl>
                                          <p:spTgt spid="350"/>
                                        </p:tgtEl>
                                        <p:attrNameLst>
                                          <p:attrName>ppt_x</p:attrName>
                                        </p:attrNameLst>
                                      </p:cBhvr>
                                      <p:tavLst>
                                        <p:tav tm="0">
                                          <p:val>
                                            <p:strVal val="#ppt_x"/>
                                          </p:val>
                                        </p:tav>
                                        <p:tav tm="100000">
                                          <p:val>
                                            <p:strVal val="#ppt_x"/>
                                          </p:val>
                                        </p:tav>
                                      </p:tavLst>
                                    </p:anim>
                                    <p:anim calcmode="lin" valueType="num">
                                      <p:cBhvr>
                                        <p:cTn id="151" dur="500" fill="hold"/>
                                        <p:tgtEl>
                                          <p:spTgt spid="350"/>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355"/>
                                        </p:tgtEl>
                                        <p:attrNameLst>
                                          <p:attrName>style.visibility</p:attrName>
                                        </p:attrNameLst>
                                      </p:cBhvr>
                                      <p:to>
                                        <p:strVal val="visible"/>
                                      </p:to>
                                    </p:set>
                                    <p:animEffect transition="in" filter="fade">
                                      <p:cBhvr>
                                        <p:cTn id="154" dur="500"/>
                                        <p:tgtEl>
                                          <p:spTgt spid="355"/>
                                        </p:tgtEl>
                                      </p:cBhvr>
                                    </p:animEffect>
                                    <p:anim calcmode="lin" valueType="num">
                                      <p:cBhvr>
                                        <p:cTn id="155" dur="500" fill="hold"/>
                                        <p:tgtEl>
                                          <p:spTgt spid="355"/>
                                        </p:tgtEl>
                                        <p:attrNameLst>
                                          <p:attrName>ppt_x</p:attrName>
                                        </p:attrNameLst>
                                      </p:cBhvr>
                                      <p:tavLst>
                                        <p:tav tm="0">
                                          <p:val>
                                            <p:strVal val="#ppt_x"/>
                                          </p:val>
                                        </p:tav>
                                        <p:tav tm="100000">
                                          <p:val>
                                            <p:strVal val="#ppt_x"/>
                                          </p:val>
                                        </p:tav>
                                      </p:tavLst>
                                    </p:anim>
                                    <p:anim calcmode="lin" valueType="num">
                                      <p:cBhvr>
                                        <p:cTn id="156" dur="500" fill="hold"/>
                                        <p:tgtEl>
                                          <p:spTgt spid="355"/>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0"/>
                                  </p:stCondLst>
                                  <p:childTnLst>
                                    <p:set>
                                      <p:cBhvr>
                                        <p:cTn id="158" dur="1" fill="hold">
                                          <p:stCondLst>
                                            <p:cond delay="0"/>
                                          </p:stCondLst>
                                        </p:cTn>
                                        <p:tgtEl>
                                          <p:spTgt spid="360"/>
                                        </p:tgtEl>
                                        <p:attrNameLst>
                                          <p:attrName>style.visibility</p:attrName>
                                        </p:attrNameLst>
                                      </p:cBhvr>
                                      <p:to>
                                        <p:strVal val="visible"/>
                                      </p:to>
                                    </p:set>
                                    <p:animEffect transition="in" filter="fade">
                                      <p:cBhvr>
                                        <p:cTn id="159" dur="500"/>
                                        <p:tgtEl>
                                          <p:spTgt spid="360"/>
                                        </p:tgtEl>
                                      </p:cBhvr>
                                    </p:animEffect>
                                    <p:anim calcmode="lin" valueType="num">
                                      <p:cBhvr>
                                        <p:cTn id="160" dur="500" fill="hold"/>
                                        <p:tgtEl>
                                          <p:spTgt spid="360"/>
                                        </p:tgtEl>
                                        <p:attrNameLst>
                                          <p:attrName>ppt_x</p:attrName>
                                        </p:attrNameLst>
                                      </p:cBhvr>
                                      <p:tavLst>
                                        <p:tav tm="0">
                                          <p:val>
                                            <p:strVal val="#ppt_x"/>
                                          </p:val>
                                        </p:tav>
                                        <p:tav tm="100000">
                                          <p:val>
                                            <p:strVal val="#ppt_x"/>
                                          </p:val>
                                        </p:tav>
                                      </p:tavLst>
                                    </p:anim>
                                    <p:anim calcmode="lin" valueType="num">
                                      <p:cBhvr>
                                        <p:cTn id="161" dur="500" fill="hold"/>
                                        <p:tgtEl>
                                          <p:spTgt spid="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38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772868" y="161501"/>
            <a:ext cx="3262432" cy="461665"/>
          </a:xfrm>
          <a:prstGeom prst="rect">
            <a:avLst/>
          </a:prstGeom>
          <a:noFill/>
        </p:spPr>
        <p:txBody>
          <a:bodyPr wrap="none" rtlCol="0">
            <a:spAutoFit/>
          </a:bodyPr>
          <a:lstStyle/>
          <a:p>
            <a:r>
              <a:rPr lang="zh-CN" altLang="en-US" sz="2400" dirty="0">
                <a:latin typeface="字魂59号-创粗黑" panose="00000500000000000000" charset="-122"/>
                <a:ea typeface="字魂59号-创粗黑" panose="00000500000000000000" charset="-122"/>
                <a:cs typeface="字魂59号-创粗黑" panose="00000500000000000000" charset="-122"/>
              </a:rPr>
              <a:t>单击此处添加标题内容</a:t>
            </a:r>
          </a:p>
        </p:txBody>
      </p:sp>
      <p:sp>
        <p:nvSpPr>
          <p:cNvPr id="53" name="Freeform 40"/>
          <p:cNvSpPr>
            <a:spLocks noEditPoints="1"/>
          </p:cNvSpPr>
          <p:nvPr/>
        </p:nvSpPr>
        <p:spPr bwMode="auto">
          <a:xfrm>
            <a:off x="415234" y="227694"/>
            <a:ext cx="198630" cy="392994"/>
          </a:xfrm>
          <a:custGeom>
            <a:avLst/>
            <a:gdLst>
              <a:gd name="T0" fmla="*/ 173 w 579"/>
              <a:gd name="T1" fmla="*/ 818 h 857"/>
              <a:gd name="T2" fmla="*/ 551 w 579"/>
              <a:gd name="T3" fmla="*/ 818 h 857"/>
              <a:gd name="T4" fmla="*/ 571 w 579"/>
              <a:gd name="T5" fmla="*/ 838 h 857"/>
              <a:gd name="T6" fmla="*/ 551 w 579"/>
              <a:gd name="T7" fmla="*/ 857 h 857"/>
              <a:gd name="T8" fmla="*/ 173 w 579"/>
              <a:gd name="T9" fmla="*/ 857 h 857"/>
              <a:gd name="T10" fmla="*/ 153 w 579"/>
              <a:gd name="T11" fmla="*/ 838 h 857"/>
              <a:gd name="T12" fmla="*/ 173 w 579"/>
              <a:gd name="T13" fmla="*/ 818 h 857"/>
              <a:gd name="T14" fmla="*/ 181 w 579"/>
              <a:gd name="T15" fmla="*/ 632 h 857"/>
              <a:gd name="T16" fmla="*/ 389 w 579"/>
              <a:gd name="T17" fmla="*/ 290 h 857"/>
              <a:gd name="T18" fmla="*/ 462 w 579"/>
              <a:gd name="T19" fmla="*/ 334 h 857"/>
              <a:gd name="T20" fmla="*/ 255 w 579"/>
              <a:gd name="T21" fmla="*/ 676 h 857"/>
              <a:gd name="T22" fmla="*/ 181 w 579"/>
              <a:gd name="T23" fmla="*/ 632 h 857"/>
              <a:gd name="T24" fmla="*/ 35 w 579"/>
              <a:gd name="T25" fmla="*/ 543 h 857"/>
              <a:gd name="T26" fmla="*/ 243 w 579"/>
              <a:gd name="T27" fmla="*/ 201 h 857"/>
              <a:gd name="T28" fmla="*/ 316 w 579"/>
              <a:gd name="T29" fmla="*/ 245 h 857"/>
              <a:gd name="T30" fmla="*/ 108 w 579"/>
              <a:gd name="T31" fmla="*/ 587 h 857"/>
              <a:gd name="T32" fmla="*/ 35 w 579"/>
              <a:gd name="T33" fmla="*/ 543 h 857"/>
              <a:gd name="T34" fmla="*/ 2 w 579"/>
              <a:gd name="T35" fmla="*/ 820 h 857"/>
              <a:gd name="T36" fmla="*/ 22 w 579"/>
              <a:gd name="T37" fmla="*/ 650 h 857"/>
              <a:gd name="T38" fmla="*/ 165 w 579"/>
              <a:gd name="T39" fmla="*/ 736 h 857"/>
              <a:gd name="T40" fmla="*/ 24 w 579"/>
              <a:gd name="T41" fmla="*/ 833 h 857"/>
              <a:gd name="T42" fmla="*/ 2 w 579"/>
              <a:gd name="T43" fmla="*/ 820 h 857"/>
              <a:gd name="T44" fmla="*/ 299 w 579"/>
              <a:gd name="T45" fmla="*/ 106 h 857"/>
              <a:gd name="T46" fmla="*/ 269 w 579"/>
              <a:gd name="T47" fmla="*/ 156 h 857"/>
              <a:gd name="T48" fmla="*/ 488 w 579"/>
              <a:gd name="T49" fmla="*/ 289 h 857"/>
              <a:gd name="T50" fmla="*/ 519 w 579"/>
              <a:gd name="T51" fmla="*/ 239 h 857"/>
              <a:gd name="T52" fmla="*/ 299 w 579"/>
              <a:gd name="T53" fmla="*/ 106 h 857"/>
              <a:gd name="T54" fmla="*/ 346 w 579"/>
              <a:gd name="T55" fmla="*/ 30 h 857"/>
              <a:gd name="T56" fmla="*/ 412 w 579"/>
              <a:gd name="T57" fmla="*/ 14 h 857"/>
              <a:gd name="T58" fmla="*/ 549 w 579"/>
              <a:gd name="T59" fmla="*/ 97 h 857"/>
              <a:gd name="T60" fmla="*/ 566 w 579"/>
              <a:gd name="T61" fmla="*/ 163 h 857"/>
              <a:gd name="T62" fmla="*/ 547 w 579"/>
              <a:gd name="T63" fmla="*/ 194 h 857"/>
              <a:gd name="T64" fmla="*/ 327 w 579"/>
              <a:gd name="T65" fmla="*/ 61 h 857"/>
              <a:gd name="T66" fmla="*/ 346 w 579"/>
              <a:gd name="T67" fmla="*/ 30 h 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9" h="857">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bg1"/>
          </a:solidFill>
          <a:ln>
            <a:solidFill>
              <a:schemeClr val="tx1"/>
            </a:solidFill>
          </a:ln>
        </p:spPr>
        <p:txBody>
          <a:bodyPr vert="horz" wrap="square" lIns="91440" tIns="45720" rIns="91440" bIns="45720" numCol="1" anchor="t" anchorCtr="0" compatLnSpc="1"/>
          <a:lstStyle/>
          <a:p>
            <a:endParaRPr lang="zh-CN" altLang="en-US">
              <a:latin typeface="字魂59号-创粗黑" panose="00000500000000000000" charset="-122"/>
              <a:ea typeface="字魂59号-创粗黑" panose="00000500000000000000" charset="-122"/>
              <a:cs typeface="字魂59号-创粗黑" panose="00000500000000000000" charset="-122"/>
            </a:endParaRPr>
          </a:p>
        </p:txBody>
      </p:sp>
      <p:cxnSp>
        <p:nvCxnSpPr>
          <p:cNvPr id="54" name="直接连接符 53"/>
          <p:cNvCxnSpPr/>
          <p:nvPr/>
        </p:nvCxnSpPr>
        <p:spPr bwMode="auto">
          <a:xfrm flipH="1">
            <a:off x="739200" y="616159"/>
            <a:ext cx="74233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9" name="圆角矩形 128"/>
          <p:cNvSpPr/>
          <p:nvPr/>
        </p:nvSpPr>
        <p:spPr bwMode="auto">
          <a:xfrm>
            <a:off x="1043608" y="3143398"/>
            <a:ext cx="3168650" cy="1368425"/>
          </a:xfrm>
          <a:prstGeom prst="roundRect">
            <a:avLst/>
          </a:prstGeom>
          <a:noFill/>
          <a:ln>
            <a:solidFill>
              <a:schemeClr val="tx1">
                <a:lumMod val="75000"/>
                <a:lumOff val="25000"/>
              </a:schemeClr>
            </a:solidFill>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accent2"/>
              </a:solidFill>
              <a:latin typeface="字魂59号-创粗黑" panose="00000500000000000000" charset="-122"/>
              <a:ea typeface="字魂59号-创粗黑" panose="00000500000000000000" charset="-122"/>
              <a:cs typeface="字魂59号-创粗黑" panose="00000500000000000000" charset="-122"/>
            </a:endParaRPr>
          </a:p>
        </p:txBody>
      </p:sp>
      <p:sp>
        <p:nvSpPr>
          <p:cNvPr id="130" name="矩形 87"/>
          <p:cNvSpPr>
            <a:spLocks noChangeArrowheads="1"/>
          </p:cNvSpPr>
          <p:nvPr/>
        </p:nvSpPr>
        <p:spPr bwMode="auto">
          <a:xfrm>
            <a:off x="1157684" y="3732031"/>
            <a:ext cx="2940498"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点击添加文本 点击添加文本</a:t>
            </a:r>
          </a:p>
          <a:p>
            <a:pPr algn="ctr" eaLnBrk="0" fontAlgn="ctr" hangingPunct="0">
              <a:buClr>
                <a:srgbClr val="FF0000"/>
              </a:buClr>
              <a:buSzPct val="70000"/>
            </a:pPr>
            <a:r>
              <a:rPr lang="zh-CN" altLang="en-US" sz="14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点击添加文本 点击添加文本</a:t>
            </a:r>
          </a:p>
        </p:txBody>
      </p:sp>
      <p:sp>
        <p:nvSpPr>
          <p:cNvPr id="131" name="圆角矩形 130"/>
          <p:cNvSpPr/>
          <p:nvPr/>
        </p:nvSpPr>
        <p:spPr bwMode="auto">
          <a:xfrm>
            <a:off x="1043608" y="987574"/>
            <a:ext cx="3168650" cy="1366837"/>
          </a:xfrm>
          <a:prstGeom prst="roundRect">
            <a:avLst/>
          </a:prstGeom>
          <a:noFill/>
          <a:ln>
            <a:solidFill>
              <a:schemeClr val="tx1">
                <a:lumMod val="75000"/>
                <a:lumOff val="25000"/>
              </a:schemeClr>
            </a:solidFill>
          </a:ln>
        </p:spPr>
        <p:style>
          <a:lnRef idx="2">
            <a:schemeClr val="accent3"/>
          </a:lnRef>
          <a:fillRef idx="1">
            <a:schemeClr val="lt1"/>
          </a:fillRef>
          <a:effectRef idx="0">
            <a:schemeClr val="accent3"/>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32" name="矩形 87"/>
          <p:cNvSpPr>
            <a:spLocks noChangeArrowheads="1"/>
          </p:cNvSpPr>
          <p:nvPr/>
        </p:nvSpPr>
        <p:spPr bwMode="auto">
          <a:xfrm>
            <a:off x="1073212" y="1234861"/>
            <a:ext cx="3109451"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点击添加文本 点击添加文本</a:t>
            </a:r>
          </a:p>
          <a:p>
            <a:pPr algn="ctr" eaLnBrk="0" fontAlgn="ctr" hangingPunct="0">
              <a:buClr>
                <a:srgbClr val="FF0000"/>
              </a:buClr>
              <a:buSzPct val="70000"/>
            </a:pPr>
            <a:r>
              <a:rPr lang="zh-CN" altLang="en-US" sz="1400" dirty="0">
                <a:solidFill>
                  <a:schemeClr val="tx1">
                    <a:lumMod val="65000"/>
                    <a:lumOff val="35000"/>
                  </a:schemeClr>
                </a:solidFill>
                <a:latin typeface="字魂59号-创粗黑" panose="00000500000000000000" charset="-122"/>
                <a:ea typeface="字魂59号-创粗黑" panose="00000500000000000000" charset="-122"/>
                <a:cs typeface="字魂59号-创粗黑" panose="00000500000000000000" charset="-122"/>
              </a:rPr>
              <a:t>点击添加文本 点击添加文本</a:t>
            </a:r>
          </a:p>
        </p:txBody>
      </p:sp>
      <p:sp>
        <p:nvSpPr>
          <p:cNvPr id="133" name="Half Frame 12"/>
          <p:cNvSpPr/>
          <p:nvPr/>
        </p:nvSpPr>
        <p:spPr>
          <a:xfrm rot="8097294">
            <a:off x="4357869" y="2383932"/>
            <a:ext cx="500039" cy="549505"/>
          </a:xfrm>
          <a:prstGeom prst="halfFrame">
            <a:avLst/>
          </a:prstGeom>
          <a:solidFill>
            <a:schemeClr val="tx1"/>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134" name="组合 133"/>
          <p:cNvGrpSpPr/>
          <p:nvPr/>
        </p:nvGrpSpPr>
        <p:grpSpPr>
          <a:xfrm>
            <a:off x="1691680" y="2051154"/>
            <a:ext cx="1800200" cy="574060"/>
            <a:chOff x="814328" y="3219334"/>
            <a:chExt cx="1356392" cy="432536"/>
          </a:xfrm>
        </p:grpSpPr>
        <p:grpSp>
          <p:nvGrpSpPr>
            <p:cNvPr id="135" name="组合 134"/>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37" name="圆角矩形 13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38" name="圆角矩形 137"/>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36" name="TextBox 135"/>
            <p:cNvSpPr txBox="1"/>
            <p:nvPr/>
          </p:nvSpPr>
          <p:spPr>
            <a:xfrm>
              <a:off x="1110326" y="3331792"/>
              <a:ext cx="787838" cy="20871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zh-CN" altLang="zh-CN" sz="18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39" name="组合 138"/>
          <p:cNvGrpSpPr/>
          <p:nvPr/>
        </p:nvGrpSpPr>
        <p:grpSpPr>
          <a:xfrm>
            <a:off x="1691680" y="2856366"/>
            <a:ext cx="1800200" cy="574060"/>
            <a:chOff x="814328" y="3219334"/>
            <a:chExt cx="1356392" cy="432536"/>
          </a:xfrm>
        </p:grpSpPr>
        <p:grpSp>
          <p:nvGrpSpPr>
            <p:cNvPr id="140" name="组合 139"/>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42" name="圆角矩形 14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sp>
            <p:nvSpPr>
              <p:cNvPr id="143" name="圆角矩形 14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sp>
          <p:nvSpPr>
            <p:cNvPr id="141" name="TextBox 140"/>
            <p:cNvSpPr txBox="1"/>
            <p:nvPr/>
          </p:nvSpPr>
          <p:spPr>
            <a:xfrm>
              <a:off x="1110326" y="3331792"/>
              <a:ext cx="787838" cy="20871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800" dirty="0">
                  <a:solidFill>
                    <a:srgbClr val="007CD0"/>
                  </a:solidFill>
                  <a:latin typeface="字魂59号-创粗黑" panose="00000500000000000000" charset="-122"/>
                  <a:ea typeface="字魂59号-创粗黑" panose="00000500000000000000" charset="-122"/>
                  <a:cs typeface="字魂59号-创粗黑" panose="00000500000000000000" charset="-122"/>
                </a:rPr>
                <a:t>填加标题</a:t>
              </a:r>
              <a:endParaRPr lang="zh-CN" altLang="zh-CN" sz="18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grpSp>
      <p:grpSp>
        <p:nvGrpSpPr>
          <p:cNvPr id="144" name="组合 143"/>
          <p:cNvGrpSpPr/>
          <p:nvPr/>
        </p:nvGrpSpPr>
        <p:grpSpPr>
          <a:xfrm>
            <a:off x="5431938" y="2067692"/>
            <a:ext cx="1300302" cy="1300300"/>
            <a:chOff x="304800" y="673100"/>
            <a:chExt cx="4000500" cy="4000500"/>
          </a:xfrm>
          <a:effectLst>
            <a:outerShdw blurRad="444500" dist="254000" dir="8100000" algn="tr" rotWithShape="0">
              <a:prstClr val="black">
                <a:alpha val="50000"/>
              </a:prstClr>
            </a:outerShdw>
          </a:effectLst>
        </p:grpSpPr>
        <p:sp>
          <p:nvSpPr>
            <p:cNvPr id="145" name="同心圆 14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latin typeface="字魂59号-创粗黑" panose="00000500000000000000" charset="-122"/>
                <a:ea typeface="字魂59号-创粗黑" panose="00000500000000000000" charset="-122"/>
                <a:cs typeface="字魂59号-创粗黑" panose="00000500000000000000" charset="-122"/>
              </a:endParaRPr>
            </a:p>
          </p:txBody>
        </p:sp>
        <p:sp>
          <p:nvSpPr>
            <p:cNvPr id="146" name="椭圆 14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字魂59号-创粗黑" panose="00000500000000000000" charset="-122"/>
                <a:ea typeface="字魂59号-创粗黑" panose="00000500000000000000" charset="-122"/>
                <a:cs typeface="字魂59号-创粗黑" panose="00000500000000000000" charset="-122"/>
              </a:endParaRPr>
            </a:p>
          </p:txBody>
        </p:sp>
      </p:grpSp>
      <p:sp>
        <p:nvSpPr>
          <p:cNvPr id="147" name="TextBox 146"/>
          <p:cNvSpPr txBox="1"/>
          <p:nvPr/>
        </p:nvSpPr>
        <p:spPr>
          <a:xfrm>
            <a:off x="5737477" y="2402978"/>
            <a:ext cx="667494" cy="61555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2000" dirty="0">
                <a:solidFill>
                  <a:srgbClr val="007CD0"/>
                </a:solidFill>
                <a:latin typeface="字魂59号-创粗黑" panose="00000500000000000000" charset="-122"/>
                <a:ea typeface="字魂59号-创粗黑" panose="00000500000000000000" charset="-122"/>
                <a:cs typeface="字魂59号-创粗黑" panose="00000500000000000000" charset="-122"/>
              </a:rPr>
              <a:t>填加</a:t>
            </a:r>
            <a:endParaRPr lang="en-US" altLang="zh-CN" sz="20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a:p>
            <a:pPr lvl="0"/>
            <a:r>
              <a:rPr lang="zh-CN" altLang="en-US" sz="2000" dirty="0">
                <a:solidFill>
                  <a:srgbClr val="007CD0"/>
                </a:solidFill>
                <a:latin typeface="字魂59号-创粗黑" panose="00000500000000000000" charset="-122"/>
                <a:ea typeface="字魂59号-创粗黑" panose="00000500000000000000" charset="-122"/>
                <a:cs typeface="字魂59号-创粗黑" panose="00000500000000000000" charset="-122"/>
              </a:rPr>
              <a:t>标题</a:t>
            </a:r>
            <a:endParaRPr lang="zh-CN" altLang="zh-CN" sz="2000" dirty="0">
              <a:solidFill>
                <a:srgbClr val="007CD0"/>
              </a:solidFill>
              <a:latin typeface="字魂59号-创粗黑" panose="00000500000000000000" charset="-122"/>
              <a:ea typeface="字魂59号-创粗黑" panose="00000500000000000000" charset="-122"/>
              <a:cs typeface="字魂59号-创粗黑" panose="00000500000000000000" charset="-122"/>
            </a:endParaRPr>
          </a:p>
        </p:txBody>
      </p:sp>
      <p:pic>
        <p:nvPicPr>
          <p:cNvPr id="3" name="图片 2" descr="D:\商务办公摄影图\新建文件夹 (2)\8b9ddc9bfe687dfe261579b0b9c2f0de.jpg8b9ddc9bfe687dfe261579b0b9c2f0de"/>
          <p:cNvPicPr>
            <a:picLocks noChangeAspect="1"/>
          </p:cNvPicPr>
          <p:nvPr/>
        </p:nvPicPr>
        <p:blipFill>
          <a:blip r:embed="rId3"/>
          <a:srcRect l="13321" r="13321"/>
          <a:stretch>
            <a:fillRect/>
          </a:stretch>
        </p:blipFill>
        <p:spPr>
          <a:xfrm>
            <a:off x="6985635" y="1913255"/>
            <a:ext cx="1594485" cy="1594485"/>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54"/>
                                        </p:tgtEl>
                                        <p:attrNameLst>
                                          <p:attrName>style.visibility</p:attrName>
                                        </p:attrNameLst>
                                      </p:cBhvr>
                                      <p:to>
                                        <p:strVal val="visible"/>
                                      </p:to>
                                    </p:set>
                                    <p:animEffect transition="in" filter="wipe(right)">
                                      <p:cBhvr>
                                        <p:cTn id="11" dur="500"/>
                                        <p:tgtEl>
                                          <p:spTgt spid="54"/>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400" fill="hold"/>
                                        <p:tgtEl>
                                          <p:spTgt spid="52"/>
                                        </p:tgtEl>
                                        <p:attrNameLst>
                                          <p:attrName>ppt_x</p:attrName>
                                        </p:attrNameLst>
                                      </p:cBhvr>
                                      <p:tavLst>
                                        <p:tav tm="0">
                                          <p:val>
                                            <p:strVal val="#ppt_x"/>
                                          </p:val>
                                        </p:tav>
                                        <p:tav tm="50000">
                                          <p:val>
                                            <p:strVal val="#ppt_x+.1"/>
                                          </p:val>
                                        </p:tav>
                                        <p:tav tm="100000">
                                          <p:val>
                                            <p:strVal val="#ppt_x"/>
                                          </p:val>
                                        </p:tav>
                                      </p:tavLst>
                                    </p:anim>
                                    <p:anim calcmode="lin" valueType="num">
                                      <p:cBhvr>
                                        <p:cTn id="16" dur="400" fill="hold"/>
                                        <p:tgtEl>
                                          <p:spTgt spid="52"/>
                                        </p:tgtEl>
                                        <p:attrNameLst>
                                          <p:attrName>ppt_y</p:attrName>
                                        </p:attrNameLst>
                                      </p:cBhvr>
                                      <p:tavLst>
                                        <p:tav tm="0">
                                          <p:val>
                                            <p:strVal val="#ppt_y"/>
                                          </p:val>
                                        </p:tav>
                                        <p:tav tm="100000">
                                          <p:val>
                                            <p:strVal val="#ppt_y"/>
                                          </p:val>
                                        </p:tav>
                                      </p:tavLst>
                                    </p:anim>
                                    <p:anim calcmode="lin" valueType="num">
                                      <p:cBhvr>
                                        <p:cTn id="17" dur="400" fill="hold"/>
                                        <p:tgtEl>
                                          <p:spTgt spid="52"/>
                                        </p:tgtEl>
                                        <p:attrNameLst>
                                          <p:attrName>ppt_h</p:attrName>
                                        </p:attrNameLst>
                                      </p:cBhvr>
                                      <p:tavLst>
                                        <p:tav tm="0">
                                          <p:val>
                                            <p:strVal val="#ppt_h/10"/>
                                          </p:val>
                                        </p:tav>
                                        <p:tav tm="50000">
                                          <p:val>
                                            <p:strVal val="#ppt_h+.01"/>
                                          </p:val>
                                        </p:tav>
                                        <p:tav tm="100000">
                                          <p:val>
                                            <p:strVal val="#ppt_h"/>
                                          </p:val>
                                        </p:tav>
                                      </p:tavLst>
                                    </p:anim>
                                    <p:anim calcmode="lin" valueType="num">
                                      <p:cBhvr>
                                        <p:cTn id="18" dur="400" fill="hold"/>
                                        <p:tgtEl>
                                          <p:spTgt spid="5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400" tmFilter="0,0; .5, 1; 1, 1"/>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53" presetClass="entr" presetSubtype="16" fill="hold" nodeType="afterEffect">
                                  <p:stCondLst>
                                    <p:cond delay="0"/>
                                  </p:stCondLst>
                                  <p:childTnLst>
                                    <p:set>
                                      <p:cBhvr>
                                        <p:cTn id="29" dur="1" fill="hold">
                                          <p:stCondLst>
                                            <p:cond delay="0"/>
                                          </p:stCondLst>
                                        </p:cTn>
                                        <p:tgtEl>
                                          <p:spTgt spid="134"/>
                                        </p:tgtEl>
                                        <p:attrNameLst>
                                          <p:attrName>style.visibility</p:attrName>
                                        </p:attrNameLst>
                                      </p:cBhvr>
                                      <p:to>
                                        <p:strVal val="visible"/>
                                      </p:to>
                                    </p:set>
                                    <p:anim calcmode="lin" valueType="num">
                                      <p:cBhvr>
                                        <p:cTn id="30" dur="500" fill="hold"/>
                                        <p:tgtEl>
                                          <p:spTgt spid="134"/>
                                        </p:tgtEl>
                                        <p:attrNameLst>
                                          <p:attrName>ppt_w</p:attrName>
                                        </p:attrNameLst>
                                      </p:cBhvr>
                                      <p:tavLst>
                                        <p:tav tm="0">
                                          <p:val>
                                            <p:fltVal val="0"/>
                                          </p:val>
                                        </p:tav>
                                        <p:tav tm="100000">
                                          <p:val>
                                            <p:strVal val="#ppt_w"/>
                                          </p:val>
                                        </p:tav>
                                      </p:tavLst>
                                    </p:anim>
                                    <p:anim calcmode="lin" valueType="num">
                                      <p:cBhvr>
                                        <p:cTn id="31" dur="500" fill="hold"/>
                                        <p:tgtEl>
                                          <p:spTgt spid="134"/>
                                        </p:tgtEl>
                                        <p:attrNameLst>
                                          <p:attrName>ppt_h</p:attrName>
                                        </p:attrNameLst>
                                      </p:cBhvr>
                                      <p:tavLst>
                                        <p:tav tm="0">
                                          <p:val>
                                            <p:fltVal val="0"/>
                                          </p:val>
                                        </p:tav>
                                        <p:tav tm="100000">
                                          <p:val>
                                            <p:strVal val="#ppt_h"/>
                                          </p:val>
                                        </p:tav>
                                      </p:tavLst>
                                    </p:anim>
                                    <p:animEffect transition="in" filter="fade">
                                      <p:cBhvr>
                                        <p:cTn id="32" dur="500"/>
                                        <p:tgtEl>
                                          <p:spTgt spid="134"/>
                                        </p:tgtEl>
                                      </p:cBhvr>
                                    </p:animEffect>
                                  </p:childTnLst>
                                </p:cTn>
                              </p:par>
                            </p:childTnLst>
                          </p:cTn>
                        </p:par>
                        <p:par>
                          <p:cTn id="33" fill="hold">
                            <p:stCondLst>
                              <p:cond delay="1500"/>
                            </p:stCondLst>
                            <p:childTnLst>
                              <p:par>
                                <p:cTn id="34" presetID="53" presetClass="entr" presetSubtype="16" fill="hold" nodeType="afterEffect">
                                  <p:stCondLst>
                                    <p:cond delay="0"/>
                                  </p:stCondLst>
                                  <p:childTnLst>
                                    <p:set>
                                      <p:cBhvr>
                                        <p:cTn id="35" dur="1" fill="hold">
                                          <p:stCondLst>
                                            <p:cond delay="0"/>
                                          </p:stCondLst>
                                        </p:cTn>
                                        <p:tgtEl>
                                          <p:spTgt spid="139"/>
                                        </p:tgtEl>
                                        <p:attrNameLst>
                                          <p:attrName>style.visibility</p:attrName>
                                        </p:attrNameLst>
                                      </p:cBhvr>
                                      <p:to>
                                        <p:strVal val="visible"/>
                                      </p:to>
                                    </p:set>
                                    <p:anim calcmode="lin" valueType="num">
                                      <p:cBhvr>
                                        <p:cTn id="36" dur="500" fill="hold"/>
                                        <p:tgtEl>
                                          <p:spTgt spid="139"/>
                                        </p:tgtEl>
                                        <p:attrNameLst>
                                          <p:attrName>ppt_w</p:attrName>
                                        </p:attrNameLst>
                                      </p:cBhvr>
                                      <p:tavLst>
                                        <p:tav tm="0">
                                          <p:val>
                                            <p:fltVal val="0"/>
                                          </p:val>
                                        </p:tav>
                                        <p:tav tm="100000">
                                          <p:val>
                                            <p:strVal val="#ppt_w"/>
                                          </p:val>
                                        </p:tav>
                                      </p:tavLst>
                                    </p:anim>
                                    <p:anim calcmode="lin" valueType="num">
                                      <p:cBhvr>
                                        <p:cTn id="37" dur="500" fill="hold"/>
                                        <p:tgtEl>
                                          <p:spTgt spid="139"/>
                                        </p:tgtEl>
                                        <p:attrNameLst>
                                          <p:attrName>ppt_h</p:attrName>
                                        </p:attrNameLst>
                                      </p:cBhvr>
                                      <p:tavLst>
                                        <p:tav tm="0">
                                          <p:val>
                                            <p:fltVal val="0"/>
                                          </p:val>
                                        </p:tav>
                                        <p:tav tm="100000">
                                          <p:val>
                                            <p:strVal val="#ppt_h"/>
                                          </p:val>
                                        </p:tav>
                                      </p:tavLst>
                                    </p:anim>
                                    <p:animEffect transition="in" filter="fade">
                                      <p:cBhvr>
                                        <p:cTn id="38" dur="500"/>
                                        <p:tgtEl>
                                          <p:spTgt spid="139"/>
                                        </p:tgtEl>
                                      </p:cBhvr>
                                    </p:animEffect>
                                  </p:childTnLst>
                                </p:cTn>
                              </p:par>
                            </p:childTnLst>
                          </p:cTn>
                        </p:par>
                        <p:par>
                          <p:cTn id="39" fill="hold">
                            <p:stCondLst>
                              <p:cond delay="2000"/>
                            </p:stCondLst>
                            <p:childTnLst>
                              <p:par>
                                <p:cTn id="40" presetID="12" presetClass="entr" presetSubtype="4" fill="hold" grpId="0" nodeType="afterEffect">
                                  <p:stCondLst>
                                    <p:cond delay="0"/>
                                  </p:stCondLst>
                                  <p:childTnLst>
                                    <p:set>
                                      <p:cBhvr>
                                        <p:cTn id="41" dur="1" fill="hold">
                                          <p:stCondLst>
                                            <p:cond delay="0"/>
                                          </p:stCondLst>
                                        </p:cTn>
                                        <p:tgtEl>
                                          <p:spTgt spid="131"/>
                                        </p:tgtEl>
                                        <p:attrNameLst>
                                          <p:attrName>style.visibility</p:attrName>
                                        </p:attrNameLst>
                                      </p:cBhvr>
                                      <p:to>
                                        <p:strVal val="visible"/>
                                      </p:to>
                                    </p:set>
                                    <p:anim calcmode="lin" valueType="num">
                                      <p:cBhvr additive="base">
                                        <p:cTn id="42" dur="750"/>
                                        <p:tgtEl>
                                          <p:spTgt spid="131"/>
                                        </p:tgtEl>
                                        <p:attrNameLst>
                                          <p:attrName>ppt_y</p:attrName>
                                        </p:attrNameLst>
                                      </p:cBhvr>
                                      <p:tavLst>
                                        <p:tav tm="0">
                                          <p:val>
                                            <p:strVal val="#ppt_y+#ppt_h*1.125000"/>
                                          </p:val>
                                        </p:tav>
                                        <p:tav tm="100000">
                                          <p:val>
                                            <p:strVal val="#ppt_y"/>
                                          </p:val>
                                        </p:tav>
                                      </p:tavLst>
                                    </p:anim>
                                    <p:animEffect transition="in" filter="wipe(up)">
                                      <p:cBhvr>
                                        <p:cTn id="43" dur="750"/>
                                        <p:tgtEl>
                                          <p:spTgt spid="131"/>
                                        </p:tgtEl>
                                      </p:cBhvr>
                                    </p:animEffect>
                                  </p:childTnLst>
                                </p:cTn>
                              </p:par>
                              <p:par>
                                <p:cTn id="44" presetID="12" presetClass="entr" presetSubtype="1" fill="hold" grpId="0" nodeType="withEffect">
                                  <p:stCondLst>
                                    <p:cond delay="0"/>
                                  </p:stCondLst>
                                  <p:childTnLst>
                                    <p:set>
                                      <p:cBhvr>
                                        <p:cTn id="45" dur="1" fill="hold">
                                          <p:stCondLst>
                                            <p:cond delay="0"/>
                                          </p:stCondLst>
                                        </p:cTn>
                                        <p:tgtEl>
                                          <p:spTgt spid="129"/>
                                        </p:tgtEl>
                                        <p:attrNameLst>
                                          <p:attrName>style.visibility</p:attrName>
                                        </p:attrNameLst>
                                      </p:cBhvr>
                                      <p:to>
                                        <p:strVal val="visible"/>
                                      </p:to>
                                    </p:set>
                                    <p:anim calcmode="lin" valueType="num">
                                      <p:cBhvr additive="base">
                                        <p:cTn id="46" dur="750"/>
                                        <p:tgtEl>
                                          <p:spTgt spid="129"/>
                                        </p:tgtEl>
                                        <p:attrNameLst>
                                          <p:attrName>ppt_y</p:attrName>
                                        </p:attrNameLst>
                                      </p:cBhvr>
                                      <p:tavLst>
                                        <p:tav tm="0">
                                          <p:val>
                                            <p:strVal val="#ppt_y-#ppt_h*1.125000"/>
                                          </p:val>
                                        </p:tav>
                                        <p:tav tm="100000">
                                          <p:val>
                                            <p:strVal val="#ppt_y"/>
                                          </p:val>
                                        </p:tav>
                                      </p:tavLst>
                                    </p:anim>
                                    <p:animEffect transition="in" filter="wipe(down)">
                                      <p:cBhvr>
                                        <p:cTn id="47" dur="750"/>
                                        <p:tgtEl>
                                          <p:spTgt spid="129"/>
                                        </p:tgtEl>
                                      </p:cBhvr>
                                    </p:animEffect>
                                  </p:childTnLst>
                                </p:cTn>
                              </p:par>
                            </p:childTnLst>
                          </p:cTn>
                        </p:par>
                        <p:par>
                          <p:cTn id="48" fill="hold">
                            <p:stCondLst>
                              <p:cond delay="3000"/>
                            </p:stCondLst>
                            <p:childTnLst>
                              <p:par>
                                <p:cTn id="49" presetID="12" presetClass="entr" presetSubtype="4" fill="hold" grpId="0" nodeType="afterEffect">
                                  <p:stCondLst>
                                    <p:cond delay="0"/>
                                  </p:stCondLst>
                                  <p:iterate type="lt">
                                    <p:tmPct val="10000"/>
                                  </p:iterate>
                                  <p:childTnLst>
                                    <p:set>
                                      <p:cBhvr>
                                        <p:cTn id="50" dur="1" fill="hold">
                                          <p:stCondLst>
                                            <p:cond delay="0"/>
                                          </p:stCondLst>
                                        </p:cTn>
                                        <p:tgtEl>
                                          <p:spTgt spid="132"/>
                                        </p:tgtEl>
                                        <p:attrNameLst>
                                          <p:attrName>style.visibility</p:attrName>
                                        </p:attrNameLst>
                                      </p:cBhvr>
                                      <p:to>
                                        <p:strVal val="visible"/>
                                      </p:to>
                                    </p:set>
                                    <p:anim calcmode="lin" valueType="num">
                                      <p:cBhvr additive="base">
                                        <p:cTn id="51" dur="500"/>
                                        <p:tgtEl>
                                          <p:spTgt spid="132"/>
                                        </p:tgtEl>
                                        <p:attrNameLst>
                                          <p:attrName>ppt_y</p:attrName>
                                        </p:attrNameLst>
                                      </p:cBhvr>
                                      <p:tavLst>
                                        <p:tav tm="0">
                                          <p:val>
                                            <p:strVal val="#ppt_y+#ppt_h*1.125000"/>
                                          </p:val>
                                        </p:tav>
                                        <p:tav tm="100000">
                                          <p:val>
                                            <p:strVal val="#ppt_y"/>
                                          </p:val>
                                        </p:tav>
                                      </p:tavLst>
                                    </p:anim>
                                    <p:animEffect transition="in" filter="wipe(up)">
                                      <p:cBhvr>
                                        <p:cTn id="52" dur="500"/>
                                        <p:tgtEl>
                                          <p:spTgt spid="132"/>
                                        </p:tgtEl>
                                      </p:cBhvr>
                                    </p:animEffect>
                                  </p:childTnLst>
                                </p:cTn>
                              </p:par>
                              <p:par>
                                <p:cTn id="53" presetID="12" presetClass="entr" presetSubtype="4" fill="hold" grpId="0" nodeType="withEffect">
                                  <p:stCondLst>
                                    <p:cond delay="0"/>
                                  </p:stCondLst>
                                  <p:iterate type="lt">
                                    <p:tmPct val="10000"/>
                                  </p:iterate>
                                  <p:childTnLst>
                                    <p:set>
                                      <p:cBhvr>
                                        <p:cTn id="54" dur="1" fill="hold">
                                          <p:stCondLst>
                                            <p:cond delay="0"/>
                                          </p:stCondLst>
                                        </p:cTn>
                                        <p:tgtEl>
                                          <p:spTgt spid="130"/>
                                        </p:tgtEl>
                                        <p:attrNameLst>
                                          <p:attrName>style.visibility</p:attrName>
                                        </p:attrNameLst>
                                      </p:cBhvr>
                                      <p:to>
                                        <p:strVal val="visible"/>
                                      </p:to>
                                    </p:set>
                                    <p:anim calcmode="lin" valueType="num">
                                      <p:cBhvr additive="base">
                                        <p:cTn id="55" dur="500"/>
                                        <p:tgtEl>
                                          <p:spTgt spid="130"/>
                                        </p:tgtEl>
                                        <p:attrNameLst>
                                          <p:attrName>ppt_y</p:attrName>
                                        </p:attrNameLst>
                                      </p:cBhvr>
                                      <p:tavLst>
                                        <p:tav tm="0">
                                          <p:val>
                                            <p:strVal val="#ppt_y+#ppt_h*1.125000"/>
                                          </p:val>
                                        </p:tav>
                                        <p:tav tm="100000">
                                          <p:val>
                                            <p:strVal val="#ppt_y"/>
                                          </p:val>
                                        </p:tav>
                                      </p:tavLst>
                                    </p:anim>
                                    <p:animEffect transition="in" filter="wipe(up)">
                                      <p:cBhvr>
                                        <p:cTn id="56" dur="500"/>
                                        <p:tgtEl>
                                          <p:spTgt spid="130"/>
                                        </p:tgtEl>
                                      </p:cBhvr>
                                    </p:animEffect>
                                  </p:childTnLst>
                                </p:cTn>
                              </p:par>
                            </p:childTnLst>
                          </p:cTn>
                        </p:par>
                        <p:par>
                          <p:cTn id="57" fill="hold">
                            <p:stCondLst>
                              <p:cond delay="4500"/>
                            </p:stCondLst>
                            <p:childTnLst>
                              <p:par>
                                <p:cTn id="58" presetID="22" presetClass="entr" presetSubtype="8" fill="hold" nodeType="afterEffect">
                                  <p:stCondLst>
                                    <p:cond delay="0"/>
                                  </p:stCondLst>
                                  <p:childTnLst>
                                    <p:set>
                                      <p:cBhvr>
                                        <p:cTn id="59" dur="1" fill="hold">
                                          <p:stCondLst>
                                            <p:cond delay="0"/>
                                          </p:stCondLst>
                                        </p:cTn>
                                        <p:tgtEl>
                                          <p:spTgt spid="133"/>
                                        </p:tgtEl>
                                        <p:attrNameLst>
                                          <p:attrName>style.visibility</p:attrName>
                                        </p:attrNameLst>
                                      </p:cBhvr>
                                      <p:to>
                                        <p:strVal val="visible"/>
                                      </p:to>
                                    </p:set>
                                    <p:animEffect transition="in" filter="wipe(left)">
                                      <p:cBhvr>
                                        <p:cTn id="60" dur="500"/>
                                        <p:tgtEl>
                                          <p:spTgt spid="133"/>
                                        </p:tgtEl>
                                      </p:cBhvr>
                                    </p:animEffect>
                                  </p:childTnLst>
                                </p:cTn>
                              </p:par>
                            </p:childTnLst>
                          </p:cTn>
                        </p:par>
                        <p:par>
                          <p:cTn id="61" fill="hold">
                            <p:stCondLst>
                              <p:cond delay="5000"/>
                            </p:stCondLst>
                            <p:childTnLst>
                              <p:par>
                                <p:cTn id="62" presetID="53" presetClass="entr" presetSubtype="528" fill="hold" nodeType="afterEffect">
                                  <p:stCondLst>
                                    <p:cond delay="0"/>
                                  </p:stCondLst>
                                  <p:childTnLst>
                                    <p:set>
                                      <p:cBhvr>
                                        <p:cTn id="63" dur="1" fill="hold">
                                          <p:stCondLst>
                                            <p:cond delay="0"/>
                                          </p:stCondLst>
                                        </p:cTn>
                                        <p:tgtEl>
                                          <p:spTgt spid="144"/>
                                        </p:tgtEl>
                                        <p:attrNameLst>
                                          <p:attrName>style.visibility</p:attrName>
                                        </p:attrNameLst>
                                      </p:cBhvr>
                                      <p:to>
                                        <p:strVal val="visible"/>
                                      </p:to>
                                    </p:set>
                                    <p:anim calcmode="lin" valueType="num">
                                      <p:cBhvr>
                                        <p:cTn id="64" dur="500" fill="hold"/>
                                        <p:tgtEl>
                                          <p:spTgt spid="144"/>
                                        </p:tgtEl>
                                        <p:attrNameLst>
                                          <p:attrName>ppt_w</p:attrName>
                                        </p:attrNameLst>
                                      </p:cBhvr>
                                      <p:tavLst>
                                        <p:tav tm="0">
                                          <p:val>
                                            <p:fltVal val="0"/>
                                          </p:val>
                                        </p:tav>
                                        <p:tav tm="100000">
                                          <p:val>
                                            <p:strVal val="#ppt_w"/>
                                          </p:val>
                                        </p:tav>
                                      </p:tavLst>
                                    </p:anim>
                                    <p:anim calcmode="lin" valueType="num">
                                      <p:cBhvr>
                                        <p:cTn id="65" dur="500" fill="hold"/>
                                        <p:tgtEl>
                                          <p:spTgt spid="144"/>
                                        </p:tgtEl>
                                        <p:attrNameLst>
                                          <p:attrName>ppt_h</p:attrName>
                                        </p:attrNameLst>
                                      </p:cBhvr>
                                      <p:tavLst>
                                        <p:tav tm="0">
                                          <p:val>
                                            <p:fltVal val="0"/>
                                          </p:val>
                                        </p:tav>
                                        <p:tav tm="100000">
                                          <p:val>
                                            <p:strVal val="#ppt_h"/>
                                          </p:val>
                                        </p:tav>
                                      </p:tavLst>
                                    </p:anim>
                                    <p:animEffect transition="in" filter="fade">
                                      <p:cBhvr>
                                        <p:cTn id="66" dur="500"/>
                                        <p:tgtEl>
                                          <p:spTgt spid="144"/>
                                        </p:tgtEl>
                                      </p:cBhvr>
                                    </p:animEffect>
                                    <p:anim calcmode="lin" valueType="num">
                                      <p:cBhvr>
                                        <p:cTn id="67" dur="500" fill="hold"/>
                                        <p:tgtEl>
                                          <p:spTgt spid="144"/>
                                        </p:tgtEl>
                                        <p:attrNameLst>
                                          <p:attrName>ppt_x</p:attrName>
                                        </p:attrNameLst>
                                      </p:cBhvr>
                                      <p:tavLst>
                                        <p:tav tm="0">
                                          <p:val>
                                            <p:fltVal val="0.5"/>
                                          </p:val>
                                        </p:tav>
                                        <p:tav tm="100000">
                                          <p:val>
                                            <p:strVal val="#ppt_x"/>
                                          </p:val>
                                        </p:tav>
                                      </p:tavLst>
                                    </p:anim>
                                    <p:anim calcmode="lin" valueType="num">
                                      <p:cBhvr>
                                        <p:cTn id="68" dur="500" fill="hold"/>
                                        <p:tgtEl>
                                          <p:spTgt spid="144"/>
                                        </p:tgtEl>
                                        <p:attrNameLst>
                                          <p:attrName>ppt_y</p:attrName>
                                        </p:attrNameLst>
                                      </p:cBhvr>
                                      <p:tavLst>
                                        <p:tav tm="0">
                                          <p:val>
                                            <p:fltVal val="0.5"/>
                                          </p:val>
                                        </p:tav>
                                        <p:tav tm="100000">
                                          <p:val>
                                            <p:strVal val="#ppt_y"/>
                                          </p:val>
                                        </p:tav>
                                      </p:tavLst>
                                    </p:anim>
                                  </p:childTnLst>
                                </p:cTn>
                              </p:par>
                            </p:childTnLst>
                          </p:cTn>
                        </p:par>
                        <p:par>
                          <p:cTn id="69" fill="hold">
                            <p:stCondLst>
                              <p:cond delay="5500"/>
                            </p:stCondLst>
                            <p:childTnLst>
                              <p:par>
                                <p:cTn id="70" presetID="42" presetClass="entr" presetSubtype="0" fill="hold" grpId="0" nodeType="afterEffect">
                                  <p:stCondLst>
                                    <p:cond delay="0"/>
                                  </p:stCondLst>
                                  <p:childTnLst>
                                    <p:set>
                                      <p:cBhvr>
                                        <p:cTn id="71" dur="1" fill="hold">
                                          <p:stCondLst>
                                            <p:cond delay="0"/>
                                          </p:stCondLst>
                                        </p:cTn>
                                        <p:tgtEl>
                                          <p:spTgt spid="147"/>
                                        </p:tgtEl>
                                        <p:attrNameLst>
                                          <p:attrName>style.visibility</p:attrName>
                                        </p:attrNameLst>
                                      </p:cBhvr>
                                      <p:to>
                                        <p:strVal val="visible"/>
                                      </p:to>
                                    </p:set>
                                    <p:animEffect transition="in" filter="fade">
                                      <p:cBhvr>
                                        <p:cTn id="72" dur="500"/>
                                        <p:tgtEl>
                                          <p:spTgt spid="147"/>
                                        </p:tgtEl>
                                      </p:cBhvr>
                                    </p:animEffect>
                                    <p:anim calcmode="lin" valueType="num">
                                      <p:cBhvr>
                                        <p:cTn id="73" dur="500" fill="hold"/>
                                        <p:tgtEl>
                                          <p:spTgt spid="147"/>
                                        </p:tgtEl>
                                        <p:attrNameLst>
                                          <p:attrName>ppt_x</p:attrName>
                                        </p:attrNameLst>
                                      </p:cBhvr>
                                      <p:tavLst>
                                        <p:tav tm="0">
                                          <p:val>
                                            <p:strVal val="#ppt_x"/>
                                          </p:val>
                                        </p:tav>
                                        <p:tav tm="100000">
                                          <p:val>
                                            <p:strVal val="#ppt_x"/>
                                          </p:val>
                                        </p:tav>
                                      </p:tavLst>
                                    </p:anim>
                                    <p:anim calcmode="lin" valueType="num">
                                      <p:cBhvr>
                                        <p:cTn id="74" dur="500" fill="hold"/>
                                        <p:tgtEl>
                                          <p:spTgt spid="1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129" grpId="0" animBg="1"/>
      <p:bldP spid="130" grpId="0"/>
      <p:bldP spid="131" grpId="0" animBg="1"/>
      <p:bldP spid="132" grpId="0"/>
      <p:bldP spid="14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创意微立体团队建设企业培训PPT模板"/>
  <p:tag name="ISPRING_SCORM_RATE_SLIDES" val="0"/>
  <p:tag name="ISPRING_SCORM_RATE_QUIZZES" val="0"/>
  <p:tag name="ISPRING_SCORM_PASSING_SCORE" val="0.000000"/>
  <p:tag name="ISPRING_ULTRA_SCORM_COURSE_ID" val="5FFBE4AB-853D-4575-A8B3-E46810AAAD3D"/>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F:\1.30修改\76231"/>
  <p:tag name="ISPRING_FIRST_PUBLISH" val="1"/>
</p:tagLst>
</file>

<file path=ppt/theme/theme1.xml><?xml version="1.0" encoding="utf-8"?>
<a:theme xmlns:a="http://schemas.openxmlformats.org/drawingml/2006/main" name="Office 主题">
  <a:themeElements>
    <a:clrScheme name="自定义 24">
      <a:dk1>
        <a:sysClr val="windowText" lastClr="000000"/>
      </a:dk1>
      <a:lt1>
        <a:sysClr val="window" lastClr="FFFFFF"/>
      </a:lt1>
      <a:dk2>
        <a:srgbClr val="1F497D"/>
      </a:dk2>
      <a:lt2>
        <a:srgbClr val="FFFFFF"/>
      </a:lt2>
      <a:accent1>
        <a:srgbClr val="005DA2"/>
      </a:accent1>
      <a:accent2>
        <a:srgbClr val="C4C7CB"/>
      </a:accent2>
      <a:accent3>
        <a:srgbClr val="5D626A"/>
      </a:accent3>
      <a:accent4>
        <a:srgbClr val="548DD4"/>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5">
      <a:dk1>
        <a:sysClr val="windowText" lastClr="000000"/>
      </a:dk1>
      <a:lt1>
        <a:sysClr val="window" lastClr="FFFFFF"/>
      </a:lt1>
      <a:dk2>
        <a:srgbClr val="1F497D"/>
      </a:dk2>
      <a:lt2>
        <a:srgbClr val="FFFFFF"/>
      </a:lt2>
      <a:accent1>
        <a:srgbClr val="004579"/>
      </a:accent1>
      <a:accent2>
        <a:srgbClr val="BCBFC4"/>
      </a:accent2>
      <a:accent3>
        <a:srgbClr val="5D626A"/>
      </a:accent3>
      <a:accent4>
        <a:srgbClr val="004579"/>
      </a:accent4>
      <a:accent5>
        <a:srgbClr val="7F7F7F"/>
      </a:accent5>
      <a:accent6>
        <a:srgbClr val="7F7F7F"/>
      </a:accent6>
      <a:hlink>
        <a:srgbClr val="17365D"/>
      </a:hlink>
      <a:folHlink>
        <a:srgbClr val="005DA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字魂59号-创粗黑"/>
        <a:font script="Hebr" typeface="字魂59号-创粗黑"/>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59号-创粗黑"/>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2619</Words>
  <Application>Microsoft Office PowerPoint</Application>
  <PresentationFormat>全屏显示(16:9)</PresentationFormat>
  <Paragraphs>394</Paragraphs>
  <Slides>37</Slides>
  <Notes>37</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37</vt:i4>
      </vt:variant>
    </vt:vector>
  </HeadingPairs>
  <TitlesOfParts>
    <vt:vector size="52" baseType="lpstr">
      <vt:lpstr>字魂59号-创粗黑</vt:lpstr>
      <vt:lpstr>微软雅黑</vt:lpstr>
      <vt:lpstr>Courier New</vt:lpstr>
      <vt:lpstr>楷体</vt:lpstr>
      <vt:lpstr>Calibri</vt:lpstr>
      <vt:lpstr>字魂36号-正文宋楷</vt:lpstr>
      <vt:lpstr>宋体</vt:lpstr>
      <vt:lpstr>Wingdings</vt:lpstr>
      <vt:lpstr>黑体</vt:lpstr>
      <vt:lpstr>Arial Unicode MS</vt:lpstr>
      <vt:lpstr>Arial</vt:lpstr>
      <vt:lpstr>思源黑体</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蓝色创意微立体团队建设企业培训PPT模板</dc:title>
  <dc:creator>Administrator</dc:creator>
  <cp:lastModifiedBy>世平 吴</cp:lastModifiedBy>
  <cp:revision>93</cp:revision>
  <dcterms:created xsi:type="dcterms:W3CDTF">2013-10-25T23:15:00Z</dcterms:created>
  <dcterms:modified xsi:type="dcterms:W3CDTF">2023-07-05T22:40:38Z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